
<file path=[Content_Types].xml><?xml version="1.0" encoding="utf-8"?>
<Types xmlns="http://schemas.openxmlformats.org/package/2006/content-types">
  <Default Extension="rels" ContentType="application/vnd.openxmlformats-package.relationships+xml"/>
  <Default Extension="xml" ContentType="application/xml"/>
  <Default Extension="wmf" ContentType="image/x-wmf"/>
  <Default Extension="bin" ContentType="application/vnd.openxmlformats-officedocument.oleObject"/>
  <Default Extension="gif" ContentType="image/gif"/>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Slides/notesSlide1.xml" ContentType="application/vnd.openxmlformats-officedocument.presentationml.notesSlide+xml"/>
  <Override PartName="/ppt/drawings/vmlDrawing1.vml" ContentType="application/vnd.openxmlformats-officedocument.vmlDrawing"/>
  <Override PartName="/ppt/slides/slide13.xml" ContentType="application/vnd.openxmlformats-officedocument.presentationml.slide+xml"/>
  <Override PartName="/ppt/drawings/vmlDrawing2.vml" ContentType="application/vnd.openxmlformats-officedocument.vmlDrawing"/>
  <Override PartName="/ppt/slides/slide14.xml" ContentType="application/vnd.openxmlformats-officedocument.presentationml.slide+xml"/>
  <Override PartName="/ppt/drawings/vmlDrawing3.vml" ContentType="application/vnd.openxmlformats-officedocument.vmlDrawing"/>
  <Override PartName="/ppt/slides/slide15.xml" ContentType="application/vnd.openxmlformats-officedocument.presentationml.slide+xml"/>
  <Override PartName="/ppt/drawings/vmlDrawing4.vml" ContentType="application/vnd.openxmlformats-officedocument.vmlDrawing"/>
  <Override PartName="/ppt/slides/slide16.xml" ContentType="application/vnd.openxmlformats-officedocument.presentationml.slide+xml"/>
  <Override PartName="/ppt/drawings/vmlDrawing5.vml" ContentType="application/vnd.openxmlformats-officedocument.vmlDrawing"/>
  <Override PartName="/ppt/slides/slide17.xml" ContentType="application/vnd.openxmlformats-officedocument.presentationml.slide+xml"/>
  <Override PartName="/ppt/drawings/vmlDrawing6.vml" ContentType="application/vnd.openxmlformats-officedocument.vmlDrawing"/>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showSpecialPlsOnTitleSld="0">
  <p:sldMasterIdLst>
    <p:sldMasterId id="2147483648" r:id="rId1"/>
    <p:sldMasterId id="2147483649" r:id="rId2"/>
  </p:sldMasterIdLst>
  <p:notesMasterIdLst>
    <p:notesMasterId r:id="rId3"/>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Lst>
  <p:sldSz type="screen4x3" cy="6858000" cx="9144000"/>
  <p:notesSz cx="6858000" cy="9144000"/>
  <p:defaultText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3971" autoAdjust="0"/>
    <p:restoredTop sz="89320" autoAdjust="0"/>
  </p:normalViewPr>
  <p:slideViewPr>
    <p:cSldViewPr>
      <p:cViewPr varScale="1">
        <p:scale>
          <a:sx n="76" d="100"/>
          <a:sy n="76" d="100"/>
        </p:scale>
        <p:origin x="1718"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tableStyles" Target="tableStyle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53" name=""/>
        <p:cNvGrpSpPr/>
        <p:nvPr/>
      </p:nvGrpSpPr>
      <p:grpSpPr>
        <a:xfrm>
          <a:off x="0" y="0"/>
          <a:ext cx="0" cy="0"/>
          <a:chOff x="0" y="0"/>
          <a:chExt cx="0" cy="0"/>
        </a:xfrm>
      </p:grpSpPr>
      <p:sp>
        <p:nvSpPr>
          <p:cNvPr id="1048942" name="Header Placeholder 1"/>
          <p:cNvSpPr>
            <a:spLocks noGrp="1"/>
          </p:cNvSpPr>
          <p:nvPr>
            <p:ph type="hdr" sz="quarter"/>
          </p:nvPr>
        </p:nvSpPr>
        <p:spPr>
          <a:xfrm>
            <a:off x="0" y="0"/>
            <a:ext cx="2971800" cy="457200"/>
          </a:xfrm>
          <a:prstGeom prst="rect"/>
        </p:spPr>
        <p:txBody>
          <a:bodyPr bIns="45720" lIns="91440" rIns="91440" rtlCol="0" tIns="45720" vert="horz"/>
          <a:lstStyle>
            <a:lvl1pPr algn="l">
              <a:defRPr sz="1200"/>
            </a:lvl1pPr>
          </a:lstStyle>
          <a:p>
            <a:endParaRPr lang="en-US"/>
          </a:p>
        </p:txBody>
      </p:sp>
      <p:sp>
        <p:nvSpPr>
          <p:cNvPr id="1048943" name="Date Placeholder 2"/>
          <p:cNvSpPr>
            <a:spLocks noGrp="1"/>
          </p:cNvSpPr>
          <p:nvPr>
            <p:ph type="dt" idx="1"/>
          </p:nvPr>
        </p:nvSpPr>
        <p:spPr>
          <a:xfrm>
            <a:off x="3884613" y="0"/>
            <a:ext cx="2971800" cy="457200"/>
          </a:xfrm>
          <a:prstGeom prst="rect"/>
        </p:spPr>
        <p:txBody>
          <a:bodyPr bIns="45720" lIns="91440" rIns="91440" rtlCol="0" tIns="45720" vert="horz"/>
          <a:lstStyle>
            <a:lvl1pPr algn="r">
              <a:defRPr sz="1200"/>
            </a:lvl1pPr>
          </a:lstStyle>
          <a:p>
            <a:fld id="{AE1A4C36-0174-4F91-AD6C-BB28D87E0BA3}" type="datetimeFigureOut">
              <a:rPr lang="en-US" smtClean="0"/>
              <a:t>4/11/2022</a:t>
            </a:fld>
            <a:endParaRPr lang="en-US"/>
          </a:p>
        </p:txBody>
      </p:sp>
      <p:sp>
        <p:nvSpPr>
          <p:cNvPr id="1048944" name="Slide Image Placeholder 3"/>
          <p:cNvSpPr>
            <a:spLocks noChangeAspect="1" noRot="1" noGrp="1"/>
          </p:cNvSpPr>
          <p:nvPr>
            <p:ph type="sldImg" idx="2"/>
          </p:nvPr>
        </p:nvSpPr>
        <p:spPr>
          <a:xfrm>
            <a:off x="1143000" y="685800"/>
            <a:ext cx="4572000" cy="3429000"/>
          </a:xfrm>
          <a:prstGeom prst="rect"/>
          <a:noFill/>
          <a:ln w="12700">
            <a:solidFill>
              <a:prstClr val="black"/>
            </a:solidFill>
          </a:ln>
        </p:spPr>
        <p:txBody>
          <a:bodyPr anchor="ctr" bIns="45720" lIns="91440" rIns="91440" rtlCol="0" tIns="45720" vert="horz"/>
          <a:p>
            <a:endParaRPr lang="en-US"/>
          </a:p>
        </p:txBody>
      </p:sp>
      <p:sp>
        <p:nvSpPr>
          <p:cNvPr id="1048945" name="Notes Placeholder 4"/>
          <p:cNvSpPr>
            <a:spLocks noGrp="1"/>
          </p:cNvSpPr>
          <p:nvPr>
            <p:ph type="body" sz="quarter" idx="3"/>
          </p:nvPr>
        </p:nvSpPr>
        <p:spPr>
          <a:xfrm>
            <a:off x="685800" y="4343400"/>
            <a:ext cx="5486400" cy="4114800"/>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46" name="Footer Placeholder 5"/>
          <p:cNvSpPr>
            <a:spLocks noGrp="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a:endParaRPr lang="en-US"/>
          </a:p>
        </p:txBody>
      </p:sp>
      <p:sp>
        <p:nvSpPr>
          <p:cNvPr id="1048947" name="Slide Number Placeholder 6"/>
          <p:cNvSpPr>
            <a:spLocks noGrp="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42E3BACE-9753-4288-81BF-CA0AA97B45CA}" type="slidenum">
              <a:rPr lang="en-US" smtClean="0"/>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19" name="Slide Image Placeholder 1"/>
          <p:cNvSpPr>
            <a:spLocks noChangeAspect="1" noRot="1" noGrp="1"/>
          </p:cNvSpPr>
          <p:nvPr>
            <p:ph type="sldImg"/>
          </p:nvPr>
        </p:nvSpPr>
        <p:spPr/>
      </p:sp>
      <p:sp>
        <p:nvSpPr>
          <p:cNvPr id="1048620" name="Notes Placeholder 2"/>
          <p:cNvSpPr>
            <a:spLocks noGrp="1"/>
          </p:cNvSpPr>
          <p:nvPr>
            <p:ph type="body" idx="1"/>
          </p:nvPr>
        </p:nvSpPr>
        <p:spPr/>
        <p:txBody>
          <a:bodyPr/>
          <a:p>
            <a:r>
              <a:rPr dirty="0" lang="en-US"/>
              <a:t>https://www.youtube.com/watch?v=ejxfTy4lI6I</a:t>
            </a:r>
          </a:p>
        </p:txBody>
      </p:sp>
      <p:sp>
        <p:nvSpPr>
          <p:cNvPr id="1048621" name="Slide Number Placeholder 3"/>
          <p:cNvSpPr>
            <a:spLocks noGrp="1"/>
          </p:cNvSpPr>
          <p:nvPr>
            <p:ph type="sldNum" sz="quarter" idx="10"/>
          </p:nvPr>
        </p:nvSpPr>
        <p:spPr/>
        <p:txBody>
          <a:bodyPr/>
          <a:p>
            <a:fld id="{DAE81746-F908-4AB3-A437-19FA1EC8C1E6}" type="slidenum">
              <a:rPr lang="en-US" smtClean="0"/>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137" name=""/>
        <p:cNvGrpSpPr/>
        <p:nvPr/>
      </p:nvGrpSpPr>
      <p:grpSpPr>
        <a:xfrm>
          <a:off x="0" y="0"/>
          <a:ext cx="0" cy="0"/>
          <a:chOff x="0" y="0"/>
          <a:chExt cx="0" cy="0"/>
        </a:xfrm>
      </p:grpSpPr>
      <p:sp>
        <p:nvSpPr>
          <p:cNvPr id="1048863" name="Title 1"/>
          <p:cNvSpPr>
            <a:spLocks noGrp="1"/>
          </p:cNvSpPr>
          <p:nvPr>
            <p:ph type="ctrTitle"/>
          </p:nvPr>
        </p:nvSpPr>
        <p:spPr>
          <a:xfrm>
            <a:off x="1443491" y="796631"/>
            <a:ext cx="6251304" cy="2700706"/>
          </a:xfrm>
        </p:spPr>
        <p:txBody>
          <a:bodyPr anchor="b" bIns="0">
            <a:normAutofit/>
          </a:bodyPr>
          <a:lstStyle>
            <a:lvl1pPr algn="ctr">
              <a:defRPr sz="5400"/>
            </a:lvl1pPr>
          </a:lstStyle>
          <a:p>
            <a:r>
              <a:rPr lang="en-US"/>
              <a:t>Click to edit Master title style</a:t>
            </a:r>
            <a:endParaRPr dirty="0" lang="en-US"/>
          </a:p>
        </p:txBody>
      </p:sp>
      <p:sp>
        <p:nvSpPr>
          <p:cNvPr id="1048864" name="Subtitle 2"/>
          <p:cNvSpPr>
            <a:spLocks noGrp="1"/>
          </p:cNvSpPr>
          <p:nvPr>
            <p:ph type="subTitle" idx="1"/>
          </p:nvPr>
        </p:nvSpPr>
        <p:spPr>
          <a:xfrm>
            <a:off x="1443491" y="3497337"/>
            <a:ext cx="6251304" cy="1011489"/>
          </a:xfrm>
        </p:spPr>
        <p:txBody>
          <a:bodyPr bIns="91440" tIns="91440">
            <a:normAutofit/>
          </a:bodyPr>
          <a:lstStyle>
            <a:lvl1pPr algn="ctr" indent="0" marL="0">
              <a:buNone/>
              <a:defRPr b="0" sz="1600">
                <a:solidFill>
                  <a:schemeClr val="tx1"/>
                </a:solidFill>
              </a:defRPr>
            </a:lvl1pPr>
            <a:lvl2pPr algn="ctr" indent="0" marL="342900">
              <a:buNone/>
              <a:defRPr sz="1500"/>
            </a:lvl2pPr>
            <a:lvl3pPr algn="ctr" indent="0" marL="685800">
              <a:buNone/>
              <a:defRPr sz="1350"/>
            </a:lvl3pPr>
            <a:lvl4pPr algn="ctr" indent="0" marL="1028700">
              <a:buNone/>
              <a:defRPr sz="1200"/>
            </a:lvl4pPr>
            <a:lvl5pPr algn="ctr" indent="0" marL="1371600">
              <a:buNone/>
              <a:defRPr sz="1200"/>
            </a:lvl5pPr>
            <a:lvl6pPr algn="ctr" indent="0" marL="1714500">
              <a:buNone/>
              <a:defRPr sz="1200"/>
            </a:lvl6pPr>
            <a:lvl7pPr algn="ctr" indent="0" marL="2057400">
              <a:buNone/>
              <a:defRPr sz="1200"/>
            </a:lvl7pPr>
            <a:lvl8pPr algn="ctr" indent="0" marL="2400300">
              <a:buNone/>
              <a:defRPr sz="1200"/>
            </a:lvl8pPr>
            <a:lvl9pPr algn="ctr" indent="0" marL="2743200">
              <a:buNone/>
              <a:defRPr sz="1200"/>
            </a:lvl9pPr>
          </a:lstStyle>
          <a:p>
            <a:r>
              <a:rPr lang="en-US"/>
              <a:t>Click to edit Master subtitle style</a:t>
            </a:r>
            <a:endParaRPr dirty="0" lang="en-US"/>
          </a:p>
        </p:txBody>
      </p:sp>
      <p:sp>
        <p:nvSpPr>
          <p:cNvPr id="1048865" name="Date Placeholder 3"/>
          <p:cNvSpPr>
            <a:spLocks noGrp="1"/>
          </p:cNvSpPr>
          <p:nvPr>
            <p:ph type="dt" sz="half" idx="10"/>
          </p:nvPr>
        </p:nvSpPr>
        <p:spPr/>
        <p:txBody>
          <a:bodyPr/>
          <a:p>
            <a:fld id="{F6E9D8BD-8BA4-47BC-AE29-BDD86E3F1556}" type="datetime1">
              <a:rPr lang="en-US" smtClean="0"/>
              <a:t>4/11/2022</a:t>
            </a:fld>
            <a:endParaRPr lang="en-US"/>
          </a:p>
        </p:txBody>
      </p:sp>
      <p:sp>
        <p:nvSpPr>
          <p:cNvPr id="1048866" name="Footer Placeholder 4"/>
          <p:cNvSpPr>
            <a:spLocks noGrp="1"/>
          </p:cNvSpPr>
          <p:nvPr>
            <p:ph type="ftr" sz="quarter" idx="11"/>
          </p:nvPr>
        </p:nvSpPr>
        <p:spPr>
          <a:xfrm>
            <a:off x="1443490" y="329308"/>
            <a:ext cx="3719283" cy="309201"/>
          </a:xfrm>
        </p:spPr>
        <p:txBody>
          <a:bodyPr/>
          <a:p>
            <a:endParaRPr lang="en-US"/>
          </a:p>
        </p:txBody>
      </p:sp>
      <p:sp>
        <p:nvSpPr>
          <p:cNvPr id="1048867" name="Slide Number Placeholder 5"/>
          <p:cNvSpPr>
            <a:spLocks noGrp="1"/>
          </p:cNvSpPr>
          <p:nvPr>
            <p:ph type="sldNum" sz="quarter" idx="12"/>
          </p:nvPr>
        </p:nvSpPr>
        <p:spPr>
          <a:xfrm>
            <a:off x="477760" y="798973"/>
            <a:ext cx="802005" cy="503578"/>
          </a:xfrm>
        </p:spPr>
        <p:txBody>
          <a:bodyPr/>
          <a:p>
            <a:fld id="{0AD2A1D3-94CF-4BE8-B9A0-75EFE4C74F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41" name=""/>
        <p:cNvGrpSpPr/>
        <p:nvPr/>
      </p:nvGrpSpPr>
      <p:grpSpPr>
        <a:xfrm>
          <a:off x="0" y="0"/>
          <a:ext cx="0" cy="0"/>
          <a:chOff x="0" y="0"/>
          <a:chExt cx="0" cy="0"/>
        </a:xfrm>
      </p:grpSpPr>
      <p:sp>
        <p:nvSpPr>
          <p:cNvPr id="1048881" name="Title 1"/>
          <p:cNvSpPr>
            <a:spLocks noGrp="1"/>
          </p:cNvSpPr>
          <p:nvPr>
            <p:ph type="title"/>
          </p:nvPr>
        </p:nvSpPr>
        <p:spPr/>
        <p:txBody>
          <a:bodyPr/>
          <a:p>
            <a:r>
              <a:rPr lang="en-US"/>
              <a:t>Click to edit Master title style</a:t>
            </a:r>
            <a:endParaRPr dirty="0" lang="en-US"/>
          </a:p>
        </p:txBody>
      </p:sp>
      <p:sp>
        <p:nvSpPr>
          <p:cNvPr id="1048882"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83" name="Date Placeholder 3"/>
          <p:cNvSpPr>
            <a:spLocks noGrp="1"/>
          </p:cNvSpPr>
          <p:nvPr>
            <p:ph type="dt" sz="half" idx="10"/>
          </p:nvPr>
        </p:nvSpPr>
        <p:spPr/>
        <p:txBody>
          <a:bodyPr/>
          <a:p>
            <a:fld id="{4C379CB4-F7FB-4A44-B86D-D762799A12D0}" type="datetime1">
              <a:rPr lang="en-US" smtClean="0"/>
              <a:t>4/11/2022</a:t>
            </a:fld>
            <a:endParaRPr lang="en-US"/>
          </a:p>
        </p:txBody>
      </p:sp>
      <p:sp>
        <p:nvSpPr>
          <p:cNvPr id="1048884" name="Footer Placeholder 4"/>
          <p:cNvSpPr>
            <a:spLocks noGrp="1"/>
          </p:cNvSpPr>
          <p:nvPr>
            <p:ph type="ftr" sz="quarter" idx="11"/>
          </p:nvPr>
        </p:nvSpPr>
        <p:spPr/>
        <p:txBody>
          <a:bodyPr/>
          <a:p>
            <a:endParaRPr lang="en-US"/>
          </a:p>
        </p:txBody>
      </p:sp>
      <p:sp>
        <p:nvSpPr>
          <p:cNvPr id="1048885" name="Slide Number Placeholder 5"/>
          <p:cNvSpPr>
            <a:spLocks noGrp="1"/>
          </p:cNvSpPr>
          <p:nvPr>
            <p:ph type="sldNum" sz="quarter" idx="12"/>
          </p:nvPr>
        </p:nvSpPr>
        <p:spPr/>
        <p:txBody>
          <a:bodyPr/>
          <a:p>
            <a:fld id="{0AD2A1D3-94CF-4BE8-B9A0-75EFE4C74F9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35" name=""/>
        <p:cNvGrpSpPr/>
        <p:nvPr/>
      </p:nvGrpSpPr>
      <p:grpSpPr>
        <a:xfrm>
          <a:off x="0" y="0"/>
          <a:ext cx="0" cy="0"/>
          <a:chOff x="0" y="0"/>
          <a:chExt cx="0" cy="0"/>
        </a:xfrm>
      </p:grpSpPr>
      <p:sp>
        <p:nvSpPr>
          <p:cNvPr id="1048855" name="Vertical Title 1"/>
          <p:cNvSpPr>
            <a:spLocks noGrp="1"/>
          </p:cNvSpPr>
          <p:nvPr>
            <p:ph type="title" orient="vert"/>
          </p:nvPr>
        </p:nvSpPr>
        <p:spPr>
          <a:xfrm>
            <a:off x="6592373" y="798974"/>
            <a:ext cx="1103027" cy="4659889"/>
          </a:xfrm>
        </p:spPr>
        <p:txBody>
          <a:bodyPr vert="eaVert"/>
          <a:lstStyle>
            <a:lvl1pPr algn="l"/>
          </a:lstStyle>
          <a:p>
            <a:r>
              <a:rPr lang="en-US"/>
              <a:t>Click to edit Master title style</a:t>
            </a:r>
            <a:endParaRPr dirty="0" lang="en-US"/>
          </a:p>
        </p:txBody>
      </p:sp>
      <p:sp>
        <p:nvSpPr>
          <p:cNvPr id="1048856" name="Vertical Text Placeholder 2"/>
          <p:cNvSpPr>
            <a:spLocks noGrp="1"/>
          </p:cNvSpPr>
          <p:nvPr>
            <p:ph type="body" orient="vert" idx="1"/>
          </p:nvPr>
        </p:nvSpPr>
        <p:spPr>
          <a:xfrm>
            <a:off x="1443492" y="798974"/>
            <a:ext cx="4985762" cy="4659889"/>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57" name="Date Placeholder 3"/>
          <p:cNvSpPr>
            <a:spLocks noGrp="1"/>
          </p:cNvSpPr>
          <p:nvPr>
            <p:ph type="dt" sz="half" idx="10"/>
          </p:nvPr>
        </p:nvSpPr>
        <p:spPr/>
        <p:txBody>
          <a:bodyPr/>
          <a:p>
            <a:fld id="{B85B225A-3DBB-45E8-AFDF-BA17959A5F92}" type="datetime1">
              <a:rPr lang="en-US" smtClean="0"/>
              <a:t>4/11/2022</a:t>
            </a:fld>
            <a:endParaRPr lang="en-US"/>
          </a:p>
        </p:txBody>
      </p:sp>
      <p:sp>
        <p:nvSpPr>
          <p:cNvPr id="1048858" name="Footer Placeholder 4"/>
          <p:cNvSpPr>
            <a:spLocks noGrp="1"/>
          </p:cNvSpPr>
          <p:nvPr>
            <p:ph type="ftr" sz="quarter" idx="11"/>
          </p:nvPr>
        </p:nvSpPr>
        <p:spPr/>
        <p:txBody>
          <a:bodyPr/>
          <a:p>
            <a:endParaRPr lang="en-US"/>
          </a:p>
        </p:txBody>
      </p:sp>
      <p:sp>
        <p:nvSpPr>
          <p:cNvPr id="1048859" name="Slide Number Placeholder 5"/>
          <p:cNvSpPr>
            <a:spLocks noGrp="1"/>
          </p:cNvSpPr>
          <p:nvPr>
            <p:ph type="sldNum" sz="quarter" idx="12"/>
          </p:nvPr>
        </p:nvSpPr>
        <p:spPr/>
        <p:txBody>
          <a:bodyPr/>
          <a:p>
            <a:fld id="{0AD2A1D3-94CF-4BE8-B9A0-75EFE4C74F9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5" name=""/>
        <p:cNvGrpSpPr/>
        <p:nvPr/>
      </p:nvGrpSpPr>
      <p:grpSpPr>
        <a:xfrm>
          <a:off x="0" y="0"/>
          <a:ext cx="0" cy="0"/>
          <a:chOff x="0" y="0"/>
          <a:chExt cx="0" cy="0"/>
        </a:xfrm>
      </p:grpSpPr>
      <p:sp>
        <p:nvSpPr>
          <p:cNvPr id="1048582" name="Title 1"/>
          <p:cNvSpPr>
            <a:spLocks noGrp="1"/>
          </p:cNvSpPr>
          <p:nvPr>
            <p:ph type="ctrTitle"/>
          </p:nvPr>
        </p:nvSpPr>
        <p:spPr>
          <a:xfrm>
            <a:off x="1443491" y="796631"/>
            <a:ext cx="6251304" cy="2700706"/>
          </a:xfrm>
        </p:spPr>
        <p:txBody>
          <a:bodyPr anchor="b" bIns="0">
            <a:normAutofit/>
          </a:bodyPr>
          <a:lstStyle>
            <a:lvl1pPr algn="ctr">
              <a:defRPr sz="5400"/>
            </a:lvl1pPr>
          </a:lstStyle>
          <a:p>
            <a:r>
              <a:rPr lang="en-US"/>
              <a:t>Click to edit Master title style</a:t>
            </a:r>
            <a:endParaRPr dirty="0" lang="en-US"/>
          </a:p>
        </p:txBody>
      </p:sp>
      <p:sp>
        <p:nvSpPr>
          <p:cNvPr id="1048583" name="Subtitle 2"/>
          <p:cNvSpPr>
            <a:spLocks noGrp="1"/>
          </p:cNvSpPr>
          <p:nvPr>
            <p:ph type="subTitle" idx="1"/>
          </p:nvPr>
        </p:nvSpPr>
        <p:spPr>
          <a:xfrm>
            <a:off x="1443491" y="3497337"/>
            <a:ext cx="6251304" cy="1011489"/>
          </a:xfrm>
        </p:spPr>
        <p:txBody>
          <a:bodyPr bIns="91440" tIns="91440">
            <a:normAutofit/>
          </a:bodyPr>
          <a:lstStyle>
            <a:lvl1pPr algn="ctr" indent="0" marL="0">
              <a:buNone/>
              <a:defRPr b="0" sz="1600">
                <a:solidFill>
                  <a:schemeClr val="tx1"/>
                </a:solidFill>
              </a:defRPr>
            </a:lvl1pPr>
            <a:lvl2pPr algn="ctr" indent="0" marL="342900">
              <a:buNone/>
              <a:defRPr sz="1500"/>
            </a:lvl2pPr>
            <a:lvl3pPr algn="ctr" indent="0" marL="685800">
              <a:buNone/>
              <a:defRPr sz="1350"/>
            </a:lvl3pPr>
            <a:lvl4pPr algn="ctr" indent="0" marL="1028700">
              <a:buNone/>
              <a:defRPr sz="1200"/>
            </a:lvl4pPr>
            <a:lvl5pPr algn="ctr" indent="0" marL="1371600">
              <a:buNone/>
              <a:defRPr sz="1200"/>
            </a:lvl5pPr>
            <a:lvl6pPr algn="ctr" indent="0" marL="1714500">
              <a:buNone/>
              <a:defRPr sz="1200"/>
            </a:lvl6pPr>
            <a:lvl7pPr algn="ctr" indent="0" marL="2057400">
              <a:buNone/>
              <a:defRPr sz="1200"/>
            </a:lvl7pPr>
            <a:lvl8pPr algn="ctr" indent="0" marL="2400300">
              <a:buNone/>
              <a:defRPr sz="1200"/>
            </a:lvl8pPr>
            <a:lvl9pPr algn="ctr" indent="0" marL="2743200">
              <a:buNone/>
              <a:defRPr sz="1200"/>
            </a:lvl9pPr>
          </a:lstStyle>
          <a:p>
            <a:r>
              <a:rPr lang="en-US"/>
              <a:t>Click to edit Master subtitle style</a:t>
            </a:r>
            <a:endParaRPr dirty="0" lang="en-US"/>
          </a:p>
        </p:txBody>
      </p:sp>
      <p:sp>
        <p:nvSpPr>
          <p:cNvPr id="1048584" name="Date Placeholder 3"/>
          <p:cNvSpPr>
            <a:spLocks noGrp="1"/>
          </p:cNvSpPr>
          <p:nvPr>
            <p:ph type="dt" sz="half" idx="10"/>
          </p:nvPr>
        </p:nvSpPr>
        <p:spPr/>
        <p:txBody>
          <a:bodyPr/>
          <a:p>
            <a:fld id="{13969E46-6C5A-40A2-A4AF-77EE94BFA6CD}" type="datetime1">
              <a:rPr lang="en-US" smtClean="0"/>
              <a:t>4/11/2022</a:t>
            </a:fld>
            <a:endParaRPr lang="en-US"/>
          </a:p>
        </p:txBody>
      </p:sp>
      <p:sp>
        <p:nvSpPr>
          <p:cNvPr id="1048585" name="Footer Placeholder 4"/>
          <p:cNvSpPr>
            <a:spLocks noGrp="1"/>
          </p:cNvSpPr>
          <p:nvPr>
            <p:ph type="ftr" sz="quarter" idx="11"/>
          </p:nvPr>
        </p:nvSpPr>
        <p:spPr>
          <a:xfrm>
            <a:off x="1443490" y="329308"/>
            <a:ext cx="3719283" cy="309201"/>
          </a:xfrm>
        </p:spPr>
        <p:txBody>
          <a:bodyPr/>
          <a:p>
            <a:endParaRPr lang="en-US"/>
          </a:p>
        </p:txBody>
      </p:sp>
      <p:sp>
        <p:nvSpPr>
          <p:cNvPr id="1048586" name="Slide Number Placeholder 5"/>
          <p:cNvSpPr>
            <a:spLocks noGrp="1"/>
          </p:cNvSpPr>
          <p:nvPr>
            <p:ph type="sldNum" sz="quarter" idx="12"/>
          </p:nvPr>
        </p:nvSpPr>
        <p:spPr>
          <a:xfrm>
            <a:off x="477760" y="798973"/>
            <a:ext cx="802005" cy="503578"/>
          </a:xfrm>
        </p:spPr>
        <p:txBody>
          <a:bodyPr/>
          <a:p>
            <a:fld id="{0AD2A1D3-94CF-4BE8-B9A0-75EFE4C74F95}"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67" name=""/>
        <p:cNvGrpSpPr/>
        <p:nvPr/>
      </p:nvGrpSpPr>
      <p:grpSpPr>
        <a:xfrm>
          <a:off x="0" y="0"/>
          <a:ext cx="0" cy="0"/>
          <a:chOff x="0" y="0"/>
          <a:chExt cx="0" cy="0"/>
        </a:xfrm>
      </p:grpSpPr>
      <p:sp>
        <p:nvSpPr>
          <p:cNvPr id="1048591" name="Title 1"/>
          <p:cNvSpPr>
            <a:spLocks noGrp="1"/>
          </p:cNvSpPr>
          <p:nvPr>
            <p:ph type="title"/>
          </p:nvPr>
        </p:nvSpPr>
        <p:spPr/>
        <p:txBody>
          <a:bodyPr/>
          <a:p>
            <a:r>
              <a:rPr lang="en-US"/>
              <a:t>Click to edit Master title style</a:t>
            </a:r>
            <a:endParaRPr dirty="0" lang="en-US"/>
          </a:p>
        </p:txBody>
      </p:sp>
      <p:sp>
        <p:nvSpPr>
          <p:cNvPr id="1048592" name="Content Placeholder 2"/>
          <p:cNvSpPr>
            <a:spLocks noGrp="1"/>
          </p:cNvSpPr>
          <p:nvPr>
            <p:ph idx="1"/>
          </p:nvPr>
        </p:nvSpPr>
        <p:spPr/>
        <p:txBody>
          <a:bodyPr ancho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593" name="Date Placeholder 3"/>
          <p:cNvSpPr>
            <a:spLocks noGrp="1"/>
          </p:cNvSpPr>
          <p:nvPr>
            <p:ph type="dt" sz="half" idx="10"/>
          </p:nvPr>
        </p:nvSpPr>
        <p:spPr/>
        <p:txBody>
          <a:bodyPr/>
          <a:p>
            <a:fld id="{768083EC-4296-4C32-826E-F2428553BB53}" type="datetime1">
              <a:rPr lang="en-US" smtClean="0"/>
              <a:t>4/11/2022</a:t>
            </a:fld>
            <a:endParaRPr lang="en-US"/>
          </a:p>
        </p:txBody>
      </p:sp>
      <p:sp>
        <p:nvSpPr>
          <p:cNvPr id="1048594" name="Footer Placeholder 4"/>
          <p:cNvSpPr>
            <a:spLocks noGrp="1"/>
          </p:cNvSpPr>
          <p:nvPr>
            <p:ph type="ftr" sz="quarter" idx="11"/>
          </p:nvPr>
        </p:nvSpPr>
        <p:spPr/>
        <p:txBody>
          <a:bodyPr/>
          <a:p>
            <a:endParaRPr lang="en-US"/>
          </a:p>
        </p:txBody>
      </p:sp>
      <p:sp>
        <p:nvSpPr>
          <p:cNvPr id="1048595" name="Slide Number Placeholder 5"/>
          <p:cNvSpPr>
            <a:spLocks noGrp="1"/>
          </p:cNvSpPr>
          <p:nvPr>
            <p:ph type="sldNum" sz="quarter" idx="12"/>
          </p:nvPr>
        </p:nvSpPr>
        <p:spPr/>
        <p:txBody>
          <a:bodyPr/>
          <a:p>
            <a:fld id="{0AD2A1D3-94CF-4BE8-B9A0-75EFE4C74F95}"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51" name=""/>
        <p:cNvGrpSpPr/>
        <p:nvPr/>
      </p:nvGrpSpPr>
      <p:grpSpPr>
        <a:xfrm>
          <a:off x="0" y="0"/>
          <a:ext cx="0" cy="0"/>
          <a:chOff x="0" y="0"/>
          <a:chExt cx="0" cy="0"/>
        </a:xfrm>
      </p:grpSpPr>
      <p:sp>
        <p:nvSpPr>
          <p:cNvPr id="1048932" name="Title 1"/>
          <p:cNvSpPr>
            <a:spLocks noGrp="1"/>
          </p:cNvSpPr>
          <p:nvPr>
            <p:ph type="title"/>
          </p:nvPr>
        </p:nvSpPr>
        <p:spPr>
          <a:xfrm>
            <a:off x="1443492" y="1756130"/>
            <a:ext cx="6251302" cy="1952270"/>
          </a:xfrm>
        </p:spPr>
        <p:txBody>
          <a:bodyPr anchor="b">
            <a:normAutofit/>
          </a:bodyPr>
          <a:lstStyle>
            <a:lvl1pPr algn="ctr">
              <a:defRPr sz="3200"/>
            </a:lvl1pPr>
          </a:lstStyle>
          <a:p>
            <a:r>
              <a:rPr lang="en-US"/>
              <a:t>Click to edit Master title style</a:t>
            </a:r>
            <a:endParaRPr dirty="0" lang="en-US"/>
          </a:p>
        </p:txBody>
      </p:sp>
      <p:sp>
        <p:nvSpPr>
          <p:cNvPr id="1048933" name="Text Placeholder 2"/>
          <p:cNvSpPr>
            <a:spLocks noGrp="1"/>
          </p:cNvSpPr>
          <p:nvPr>
            <p:ph type="body" idx="1"/>
          </p:nvPr>
        </p:nvSpPr>
        <p:spPr>
          <a:xfrm>
            <a:off x="1434318" y="3708400"/>
            <a:ext cx="6251302" cy="1110725"/>
          </a:xfrm>
        </p:spPr>
        <p:txBody>
          <a:bodyPr tIns="91440">
            <a:normAutofit/>
          </a:bodyPr>
          <a:lstStyle>
            <a:lvl1pPr algn="ctr" indent="0" marL="0">
              <a:buNone/>
              <a:defRPr sz="1800">
                <a:solidFill>
                  <a:schemeClr val="tx1"/>
                </a:solidFill>
              </a:defRPr>
            </a:lvl1pPr>
            <a:lvl2pPr indent="0" marL="342900">
              <a:buNone/>
              <a:defRPr sz="1500">
                <a:solidFill>
                  <a:schemeClr val="tx1">
                    <a:tint val="75000"/>
                  </a:schemeClr>
                </a:solidFill>
              </a:defRPr>
            </a:lvl2pPr>
            <a:lvl3pPr indent="0" marL="685800">
              <a:buNone/>
              <a:defRPr sz="1350">
                <a:solidFill>
                  <a:schemeClr val="tx1">
                    <a:tint val="75000"/>
                  </a:schemeClr>
                </a:solidFill>
              </a:defRPr>
            </a:lvl3pPr>
            <a:lvl4pPr indent="0" marL="1028700">
              <a:buNone/>
              <a:defRPr sz="1200">
                <a:solidFill>
                  <a:schemeClr val="tx1">
                    <a:tint val="75000"/>
                  </a:schemeClr>
                </a:solidFill>
              </a:defRPr>
            </a:lvl4pPr>
            <a:lvl5pPr indent="0" marL="1371600">
              <a:buNone/>
              <a:defRPr sz="1200">
                <a:solidFill>
                  <a:schemeClr val="tx1">
                    <a:tint val="75000"/>
                  </a:schemeClr>
                </a:solidFill>
              </a:defRPr>
            </a:lvl5pPr>
            <a:lvl6pPr indent="0" marL="1714500">
              <a:buNone/>
              <a:defRPr sz="1200">
                <a:solidFill>
                  <a:schemeClr val="tx1">
                    <a:tint val="75000"/>
                  </a:schemeClr>
                </a:solidFill>
              </a:defRPr>
            </a:lvl6pPr>
            <a:lvl7pPr indent="0" marL="2057400">
              <a:buNone/>
              <a:defRPr sz="1200">
                <a:solidFill>
                  <a:schemeClr val="tx1">
                    <a:tint val="75000"/>
                  </a:schemeClr>
                </a:solidFill>
              </a:defRPr>
            </a:lvl7pPr>
            <a:lvl8pPr indent="0" marL="2400300">
              <a:buNone/>
              <a:defRPr sz="1200">
                <a:solidFill>
                  <a:schemeClr val="tx1">
                    <a:tint val="75000"/>
                  </a:schemeClr>
                </a:solidFill>
              </a:defRPr>
            </a:lvl8pPr>
            <a:lvl9pPr indent="0" marL="2743200">
              <a:buNone/>
              <a:defRPr sz="1200">
                <a:solidFill>
                  <a:schemeClr val="tx1">
                    <a:tint val="75000"/>
                  </a:schemeClr>
                </a:solidFill>
              </a:defRPr>
            </a:lvl9pPr>
          </a:lstStyle>
          <a:p>
            <a:pPr lvl="0"/>
            <a:r>
              <a:rPr lang="en-US"/>
              <a:t>Click to edit Master text styles</a:t>
            </a:r>
          </a:p>
        </p:txBody>
      </p:sp>
      <p:sp>
        <p:nvSpPr>
          <p:cNvPr id="1048934" name="Date Placeholder 3"/>
          <p:cNvSpPr>
            <a:spLocks noGrp="1"/>
          </p:cNvSpPr>
          <p:nvPr>
            <p:ph type="dt" sz="half" idx="10"/>
          </p:nvPr>
        </p:nvSpPr>
        <p:spPr/>
        <p:txBody>
          <a:bodyPr/>
          <a:p>
            <a:fld id="{0758E4DF-B52B-4101-B8DD-65DC477A8A03}" type="datetime1">
              <a:rPr lang="en-US" smtClean="0"/>
              <a:t>4/11/2022</a:t>
            </a:fld>
            <a:endParaRPr lang="en-US"/>
          </a:p>
        </p:txBody>
      </p:sp>
      <p:sp>
        <p:nvSpPr>
          <p:cNvPr id="1048935" name="Footer Placeholder 4"/>
          <p:cNvSpPr>
            <a:spLocks noGrp="1"/>
          </p:cNvSpPr>
          <p:nvPr>
            <p:ph type="ftr" sz="quarter" idx="11"/>
          </p:nvPr>
        </p:nvSpPr>
        <p:spPr/>
        <p:txBody>
          <a:bodyPr/>
          <a:p>
            <a:endParaRPr lang="en-US"/>
          </a:p>
        </p:txBody>
      </p:sp>
      <p:sp>
        <p:nvSpPr>
          <p:cNvPr id="1048936" name="Slide Number Placeholder 5"/>
          <p:cNvSpPr>
            <a:spLocks noGrp="1"/>
          </p:cNvSpPr>
          <p:nvPr>
            <p:ph type="sldNum" sz="quarter" idx="12"/>
          </p:nvPr>
        </p:nvSpPr>
        <p:spPr/>
        <p:txBody>
          <a:bodyPr/>
          <a:p>
            <a:fld id="{0AD2A1D3-94CF-4BE8-B9A0-75EFE4C74F95}"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43" name=""/>
        <p:cNvGrpSpPr/>
        <p:nvPr/>
      </p:nvGrpSpPr>
      <p:grpSpPr>
        <a:xfrm>
          <a:off x="0" y="0"/>
          <a:ext cx="0" cy="0"/>
          <a:chOff x="0" y="0"/>
          <a:chExt cx="0" cy="0"/>
        </a:xfrm>
      </p:grpSpPr>
      <p:sp>
        <p:nvSpPr>
          <p:cNvPr id="1048892" name="Title 1"/>
          <p:cNvSpPr>
            <a:spLocks noGrp="1"/>
          </p:cNvSpPr>
          <p:nvPr>
            <p:ph type="title"/>
          </p:nvPr>
        </p:nvSpPr>
        <p:spPr>
          <a:xfrm>
            <a:off x="1443491" y="804890"/>
            <a:ext cx="6251303" cy="1059305"/>
          </a:xfrm>
        </p:spPr>
        <p:txBody>
          <a:bodyPr/>
          <a:p>
            <a:r>
              <a:rPr lang="en-US"/>
              <a:t>Click to edit Master title style</a:t>
            </a:r>
            <a:endParaRPr dirty="0" lang="en-US"/>
          </a:p>
        </p:txBody>
      </p:sp>
      <p:sp>
        <p:nvSpPr>
          <p:cNvPr id="1048893" name="Content Placeholder 2"/>
          <p:cNvSpPr>
            <a:spLocks noGrp="1"/>
          </p:cNvSpPr>
          <p:nvPr>
            <p:ph sz="half" idx="1"/>
          </p:nvPr>
        </p:nvSpPr>
        <p:spPr>
          <a:xfrm>
            <a:off x="1443491" y="2013936"/>
            <a:ext cx="2965632" cy="3437560"/>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94" name="Content Placeholder 3"/>
          <p:cNvSpPr>
            <a:spLocks noGrp="1"/>
          </p:cNvSpPr>
          <p:nvPr>
            <p:ph sz="half" idx="2"/>
          </p:nvPr>
        </p:nvSpPr>
        <p:spPr>
          <a:xfrm>
            <a:off x="4729162" y="2013936"/>
            <a:ext cx="2965424" cy="3437559"/>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95" name="Date Placeholder 4"/>
          <p:cNvSpPr>
            <a:spLocks noGrp="1"/>
          </p:cNvSpPr>
          <p:nvPr>
            <p:ph type="dt" sz="half" idx="10"/>
          </p:nvPr>
        </p:nvSpPr>
        <p:spPr/>
        <p:txBody>
          <a:bodyPr/>
          <a:p>
            <a:fld id="{7FF19298-AEC9-4B6F-B093-D5552B843944}" type="datetime1">
              <a:rPr lang="en-US" smtClean="0"/>
              <a:t>4/11/2022</a:t>
            </a:fld>
            <a:endParaRPr lang="en-US"/>
          </a:p>
        </p:txBody>
      </p:sp>
      <p:sp>
        <p:nvSpPr>
          <p:cNvPr id="1048896" name="Footer Placeholder 5"/>
          <p:cNvSpPr>
            <a:spLocks noGrp="1"/>
          </p:cNvSpPr>
          <p:nvPr>
            <p:ph type="ftr" sz="quarter" idx="11"/>
          </p:nvPr>
        </p:nvSpPr>
        <p:spPr/>
        <p:txBody>
          <a:bodyPr/>
          <a:p>
            <a:endParaRPr lang="en-US"/>
          </a:p>
        </p:txBody>
      </p:sp>
      <p:sp>
        <p:nvSpPr>
          <p:cNvPr id="1048897" name="Slide Number Placeholder 6"/>
          <p:cNvSpPr>
            <a:spLocks noGrp="1"/>
          </p:cNvSpPr>
          <p:nvPr>
            <p:ph type="sldNum" sz="quarter" idx="12"/>
          </p:nvPr>
        </p:nvSpPr>
        <p:spPr/>
        <p:txBody>
          <a:bodyPr/>
          <a:p>
            <a:fld id="{0AD2A1D3-94CF-4BE8-B9A0-75EFE4C74F95}"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46" name=""/>
        <p:cNvGrpSpPr/>
        <p:nvPr/>
      </p:nvGrpSpPr>
      <p:grpSpPr>
        <a:xfrm>
          <a:off x="0" y="0"/>
          <a:ext cx="0" cy="0"/>
          <a:chOff x="0" y="0"/>
          <a:chExt cx="0" cy="0"/>
        </a:xfrm>
      </p:grpSpPr>
      <p:sp>
        <p:nvSpPr>
          <p:cNvPr id="1048908" name="Title 1"/>
          <p:cNvSpPr>
            <a:spLocks noGrp="1"/>
          </p:cNvSpPr>
          <p:nvPr>
            <p:ph type="title"/>
          </p:nvPr>
        </p:nvSpPr>
        <p:spPr>
          <a:xfrm>
            <a:off x="1443491" y="804164"/>
            <a:ext cx="6251303" cy="1056319"/>
          </a:xfrm>
        </p:spPr>
        <p:txBody>
          <a:bodyPr/>
          <a:p>
            <a:r>
              <a:rPr lang="en-US"/>
              <a:t>Click to edit Master title style</a:t>
            </a:r>
            <a:endParaRPr dirty="0" lang="en-US"/>
          </a:p>
        </p:txBody>
      </p:sp>
      <p:sp>
        <p:nvSpPr>
          <p:cNvPr id="1048909" name="Text Placeholder 2"/>
          <p:cNvSpPr>
            <a:spLocks noGrp="1"/>
          </p:cNvSpPr>
          <p:nvPr>
            <p:ph type="body" idx="1"/>
          </p:nvPr>
        </p:nvSpPr>
        <p:spPr>
          <a:xfrm>
            <a:off x="1443491" y="2019550"/>
            <a:ext cx="2965631" cy="801943"/>
          </a:xfrm>
        </p:spPr>
        <p:txBody>
          <a:bodyPr anchor="b">
            <a:normAutofit/>
          </a:bodyPr>
          <a:lstStyle>
            <a:lvl1pPr indent="0" marL="0">
              <a:lnSpc>
                <a:spcPct val="100000"/>
              </a:lnSpc>
              <a:buNone/>
              <a:defRPr baseline="0" b="0" cap="all" sz="2200">
                <a:solidFill>
                  <a:schemeClr val="accent1"/>
                </a:solidFill>
              </a:defRPr>
            </a:lvl1pPr>
            <a:lvl2pPr indent="0" marL="342900">
              <a:buNone/>
              <a:defRPr b="1" sz="1500"/>
            </a:lvl2pPr>
            <a:lvl3pPr indent="0" marL="685800">
              <a:buNone/>
              <a:defRPr b="1" sz="1350"/>
            </a:lvl3pPr>
            <a:lvl4pPr indent="0" marL="1028700">
              <a:buNone/>
              <a:defRPr b="1" sz="1200"/>
            </a:lvl4pPr>
            <a:lvl5pPr indent="0" marL="1371600">
              <a:buNone/>
              <a:defRPr b="1" sz="1200"/>
            </a:lvl5pPr>
            <a:lvl6pPr indent="0" marL="1714500">
              <a:buNone/>
              <a:defRPr b="1" sz="1200"/>
            </a:lvl6pPr>
            <a:lvl7pPr indent="0" marL="2057400">
              <a:buNone/>
              <a:defRPr b="1" sz="1200"/>
            </a:lvl7pPr>
            <a:lvl8pPr indent="0" marL="2400300">
              <a:buNone/>
              <a:defRPr b="1" sz="1200"/>
            </a:lvl8pPr>
            <a:lvl9pPr indent="0" marL="2743200">
              <a:buNone/>
              <a:defRPr b="1" sz="1200"/>
            </a:lvl9pPr>
          </a:lstStyle>
          <a:p>
            <a:pPr lvl="0"/>
            <a:r>
              <a:rPr lang="en-US"/>
              <a:t>Click to edit Master text styles</a:t>
            </a:r>
          </a:p>
        </p:txBody>
      </p:sp>
      <p:sp>
        <p:nvSpPr>
          <p:cNvPr id="1048910" name="Content Placeholder 3"/>
          <p:cNvSpPr>
            <a:spLocks noGrp="1"/>
          </p:cNvSpPr>
          <p:nvPr>
            <p:ph sz="half" idx="2"/>
          </p:nvPr>
        </p:nvSpPr>
        <p:spPr>
          <a:xfrm>
            <a:off x="1443491" y="2824270"/>
            <a:ext cx="2965631" cy="2644457"/>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911" name="Text Placeholder 4"/>
          <p:cNvSpPr>
            <a:spLocks noGrp="1"/>
          </p:cNvSpPr>
          <p:nvPr>
            <p:ph type="body" sz="quarter" idx="3"/>
          </p:nvPr>
        </p:nvSpPr>
        <p:spPr>
          <a:xfrm>
            <a:off x="4729270" y="2023004"/>
            <a:ext cx="2965523" cy="802237"/>
          </a:xfrm>
        </p:spPr>
        <p:txBody>
          <a:bodyPr anchor="b">
            <a:normAutofit/>
          </a:bodyPr>
          <a:lstStyle>
            <a:lvl1pPr indent="0" marL="0">
              <a:lnSpc>
                <a:spcPct val="100000"/>
              </a:lnSpc>
              <a:buNone/>
              <a:defRPr baseline="0" b="0" cap="all" sz="2200">
                <a:solidFill>
                  <a:schemeClr val="accent1"/>
                </a:solidFill>
              </a:defRPr>
            </a:lvl1pPr>
            <a:lvl2pPr indent="0" marL="342900">
              <a:buNone/>
              <a:defRPr b="1" sz="1500"/>
            </a:lvl2pPr>
            <a:lvl3pPr indent="0" marL="685800">
              <a:buNone/>
              <a:defRPr b="1" sz="1350"/>
            </a:lvl3pPr>
            <a:lvl4pPr indent="0" marL="1028700">
              <a:buNone/>
              <a:defRPr b="1" sz="1200"/>
            </a:lvl4pPr>
            <a:lvl5pPr indent="0" marL="1371600">
              <a:buNone/>
              <a:defRPr b="1" sz="1200"/>
            </a:lvl5pPr>
            <a:lvl6pPr indent="0" marL="1714500">
              <a:buNone/>
              <a:defRPr b="1" sz="1200"/>
            </a:lvl6pPr>
            <a:lvl7pPr indent="0" marL="2057400">
              <a:buNone/>
              <a:defRPr b="1" sz="1200"/>
            </a:lvl7pPr>
            <a:lvl8pPr indent="0" marL="2400300">
              <a:buNone/>
              <a:defRPr b="1" sz="1200"/>
            </a:lvl8pPr>
            <a:lvl9pPr indent="0" marL="2743200">
              <a:buNone/>
              <a:defRPr b="1" sz="1200"/>
            </a:lvl9pPr>
          </a:lstStyle>
          <a:p>
            <a:pPr lvl="0"/>
            <a:r>
              <a:rPr lang="en-US"/>
              <a:t>Click to edit Master text styles</a:t>
            </a:r>
          </a:p>
        </p:txBody>
      </p:sp>
      <p:sp>
        <p:nvSpPr>
          <p:cNvPr id="1048912" name="Content Placeholder 5"/>
          <p:cNvSpPr>
            <a:spLocks noGrp="1"/>
          </p:cNvSpPr>
          <p:nvPr>
            <p:ph sz="quarter" idx="4"/>
          </p:nvPr>
        </p:nvSpPr>
        <p:spPr>
          <a:xfrm>
            <a:off x="4729270" y="2821491"/>
            <a:ext cx="2965523" cy="2637371"/>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913" name="Date Placeholder 6"/>
          <p:cNvSpPr>
            <a:spLocks noGrp="1"/>
          </p:cNvSpPr>
          <p:nvPr>
            <p:ph type="dt" sz="half" idx="10"/>
          </p:nvPr>
        </p:nvSpPr>
        <p:spPr/>
        <p:txBody>
          <a:bodyPr/>
          <a:p>
            <a:fld id="{C4AB5ABB-7469-4FB4-BBCC-580FDC67C6D5}" type="datetime1">
              <a:rPr lang="en-US" smtClean="0"/>
              <a:t>4/11/2022</a:t>
            </a:fld>
            <a:endParaRPr lang="en-US"/>
          </a:p>
        </p:txBody>
      </p:sp>
      <p:sp>
        <p:nvSpPr>
          <p:cNvPr id="1048914" name="Footer Placeholder 7"/>
          <p:cNvSpPr>
            <a:spLocks noGrp="1"/>
          </p:cNvSpPr>
          <p:nvPr>
            <p:ph type="ftr" sz="quarter" idx="11"/>
          </p:nvPr>
        </p:nvSpPr>
        <p:spPr/>
        <p:txBody>
          <a:bodyPr/>
          <a:p>
            <a:endParaRPr lang="en-US"/>
          </a:p>
        </p:txBody>
      </p:sp>
      <p:sp>
        <p:nvSpPr>
          <p:cNvPr id="1048915" name="Slide Number Placeholder 8"/>
          <p:cNvSpPr>
            <a:spLocks noGrp="1"/>
          </p:cNvSpPr>
          <p:nvPr>
            <p:ph type="sldNum" sz="quarter" idx="12"/>
          </p:nvPr>
        </p:nvSpPr>
        <p:spPr/>
        <p:txBody>
          <a:bodyPr/>
          <a:p>
            <a:fld id="{0AD2A1D3-94CF-4BE8-B9A0-75EFE4C74F95}"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45" name=""/>
        <p:cNvGrpSpPr/>
        <p:nvPr/>
      </p:nvGrpSpPr>
      <p:grpSpPr>
        <a:xfrm>
          <a:off x="0" y="0"/>
          <a:ext cx="0" cy="0"/>
          <a:chOff x="0" y="0"/>
          <a:chExt cx="0" cy="0"/>
        </a:xfrm>
      </p:grpSpPr>
      <p:sp>
        <p:nvSpPr>
          <p:cNvPr id="1048904" name="Title 1"/>
          <p:cNvSpPr>
            <a:spLocks noGrp="1"/>
          </p:cNvSpPr>
          <p:nvPr>
            <p:ph type="title"/>
          </p:nvPr>
        </p:nvSpPr>
        <p:spPr/>
        <p:txBody>
          <a:bodyPr/>
          <a:p>
            <a:r>
              <a:rPr lang="en-US"/>
              <a:t>Click to edit Master title style</a:t>
            </a:r>
            <a:endParaRPr dirty="0" lang="en-US"/>
          </a:p>
        </p:txBody>
      </p:sp>
      <p:sp>
        <p:nvSpPr>
          <p:cNvPr id="1048905" name="Date Placeholder 2"/>
          <p:cNvSpPr>
            <a:spLocks noGrp="1"/>
          </p:cNvSpPr>
          <p:nvPr>
            <p:ph type="dt" sz="half" idx="10"/>
          </p:nvPr>
        </p:nvSpPr>
        <p:spPr/>
        <p:txBody>
          <a:bodyPr/>
          <a:p>
            <a:fld id="{27BFBDDF-88E0-4643-A421-06CACBAA9D92}" type="datetime1">
              <a:rPr lang="en-US" smtClean="0"/>
              <a:t>4/11/2022</a:t>
            </a:fld>
            <a:endParaRPr lang="en-US"/>
          </a:p>
        </p:txBody>
      </p:sp>
      <p:sp>
        <p:nvSpPr>
          <p:cNvPr id="1048906" name="Footer Placeholder 3"/>
          <p:cNvSpPr>
            <a:spLocks noGrp="1"/>
          </p:cNvSpPr>
          <p:nvPr>
            <p:ph type="ftr" sz="quarter" idx="11"/>
          </p:nvPr>
        </p:nvSpPr>
        <p:spPr/>
        <p:txBody>
          <a:bodyPr/>
          <a:p>
            <a:endParaRPr lang="en-US"/>
          </a:p>
        </p:txBody>
      </p:sp>
      <p:sp>
        <p:nvSpPr>
          <p:cNvPr id="1048907" name="Slide Number Placeholder 4"/>
          <p:cNvSpPr>
            <a:spLocks noGrp="1"/>
          </p:cNvSpPr>
          <p:nvPr>
            <p:ph type="sldNum" sz="quarter" idx="12"/>
          </p:nvPr>
        </p:nvSpPr>
        <p:spPr/>
        <p:txBody>
          <a:bodyPr/>
          <a:p>
            <a:fld id="{0AD2A1D3-94CF-4BE8-B9A0-75EFE4C74F95}"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150" name=""/>
        <p:cNvGrpSpPr/>
        <p:nvPr/>
      </p:nvGrpSpPr>
      <p:grpSpPr>
        <a:xfrm>
          <a:off x="0" y="0"/>
          <a:ext cx="0" cy="0"/>
          <a:chOff x="0" y="0"/>
          <a:chExt cx="0" cy="0"/>
        </a:xfrm>
      </p:grpSpPr>
      <p:sp>
        <p:nvSpPr>
          <p:cNvPr id="1048929" name="Date Placeholder 1"/>
          <p:cNvSpPr>
            <a:spLocks noGrp="1"/>
          </p:cNvSpPr>
          <p:nvPr>
            <p:ph type="dt" sz="half" idx="10"/>
          </p:nvPr>
        </p:nvSpPr>
        <p:spPr/>
        <p:txBody>
          <a:bodyPr/>
          <a:p>
            <a:fld id="{3EC16368-DD82-4736-80DA-6CE242733C3A}" type="datetime1">
              <a:rPr lang="en-US" smtClean="0"/>
              <a:t>4/11/2022</a:t>
            </a:fld>
            <a:endParaRPr lang="en-US"/>
          </a:p>
        </p:txBody>
      </p:sp>
      <p:sp>
        <p:nvSpPr>
          <p:cNvPr id="1048930" name="Footer Placeholder 2"/>
          <p:cNvSpPr>
            <a:spLocks noGrp="1"/>
          </p:cNvSpPr>
          <p:nvPr>
            <p:ph type="ftr" sz="quarter" idx="11"/>
          </p:nvPr>
        </p:nvSpPr>
        <p:spPr/>
        <p:txBody>
          <a:bodyPr/>
          <a:p>
            <a:endParaRPr lang="en-US"/>
          </a:p>
        </p:txBody>
      </p:sp>
      <p:sp>
        <p:nvSpPr>
          <p:cNvPr id="1048931" name="Slide Number Placeholder 3"/>
          <p:cNvSpPr>
            <a:spLocks noGrp="1"/>
          </p:cNvSpPr>
          <p:nvPr>
            <p:ph type="sldNum" sz="quarter" idx="12"/>
          </p:nvPr>
        </p:nvSpPr>
        <p:spPr/>
        <p:txBody>
          <a:bodyPr/>
          <a:p>
            <a:fld id="{0AD2A1D3-94CF-4BE8-B9A0-75EFE4C74F95}"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44" name=""/>
        <p:cNvGrpSpPr/>
        <p:nvPr/>
      </p:nvGrpSpPr>
      <p:grpSpPr>
        <a:xfrm>
          <a:off x="0" y="0"/>
          <a:ext cx="0" cy="0"/>
          <a:chOff x="0" y="0"/>
          <a:chExt cx="0" cy="0"/>
        </a:xfrm>
      </p:grpSpPr>
      <p:sp>
        <p:nvSpPr>
          <p:cNvPr id="1048898" name="Title 1"/>
          <p:cNvSpPr>
            <a:spLocks noGrp="1"/>
          </p:cNvSpPr>
          <p:nvPr>
            <p:ph type="title"/>
          </p:nvPr>
        </p:nvSpPr>
        <p:spPr>
          <a:xfrm>
            <a:off x="1439042" y="798973"/>
            <a:ext cx="2425950" cy="2406519"/>
          </a:xfrm>
        </p:spPr>
        <p:txBody>
          <a:bodyPr anchor="b">
            <a:normAutofit/>
          </a:bodyPr>
          <a:lstStyle>
            <a:lvl1pPr algn="l">
              <a:defRPr sz="2400"/>
            </a:lvl1pPr>
          </a:lstStyle>
          <a:p>
            <a:r>
              <a:rPr lang="en-US"/>
              <a:t>Click to edit Master title style</a:t>
            </a:r>
            <a:endParaRPr dirty="0" lang="en-US"/>
          </a:p>
        </p:txBody>
      </p:sp>
      <p:sp>
        <p:nvSpPr>
          <p:cNvPr id="1048899" name="Content Placeholder 2"/>
          <p:cNvSpPr>
            <a:spLocks noGrp="1"/>
          </p:cNvSpPr>
          <p:nvPr>
            <p:ph idx="1"/>
          </p:nvPr>
        </p:nvSpPr>
        <p:spPr>
          <a:xfrm>
            <a:off x="4186656" y="798974"/>
            <a:ext cx="3506719" cy="4658826"/>
          </a:xfrm>
        </p:spPr>
        <p:txBody>
          <a:bodyPr anchor="ct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900" name="Text Placeholder 3"/>
          <p:cNvSpPr>
            <a:spLocks noGrp="1"/>
          </p:cNvSpPr>
          <p:nvPr>
            <p:ph type="body" sz="half" idx="2"/>
          </p:nvPr>
        </p:nvSpPr>
        <p:spPr>
          <a:xfrm>
            <a:off x="1439042" y="3205492"/>
            <a:ext cx="2421501" cy="2248181"/>
          </a:xfrm>
        </p:spPr>
        <p:txBody>
          <a:bodyPr>
            <a:normAutofit/>
          </a:bodyPr>
          <a:lstStyle>
            <a:lvl1pPr algn="l" indent="0" marL="0">
              <a:buNone/>
              <a:defRPr sz="1600"/>
            </a:lvl1pPr>
            <a:lvl2pPr indent="0" marL="342900">
              <a:buNone/>
              <a:defRPr sz="1050"/>
            </a:lvl2pPr>
            <a:lvl3pPr indent="0" marL="685800">
              <a:buNone/>
              <a:defRPr sz="900"/>
            </a:lvl3pPr>
            <a:lvl4pPr indent="0" marL="1028700">
              <a:buNone/>
              <a:defRPr sz="750"/>
            </a:lvl4pPr>
            <a:lvl5pPr indent="0" marL="1371600">
              <a:buNone/>
              <a:defRPr sz="750"/>
            </a:lvl5pPr>
            <a:lvl6pPr indent="0" marL="1714500">
              <a:buNone/>
              <a:defRPr sz="750"/>
            </a:lvl6pPr>
            <a:lvl7pPr indent="0" marL="2057400">
              <a:buNone/>
              <a:defRPr sz="750"/>
            </a:lvl7pPr>
            <a:lvl8pPr indent="0" marL="2400300">
              <a:buNone/>
              <a:defRPr sz="750"/>
            </a:lvl8pPr>
            <a:lvl9pPr indent="0" marL="2743200">
              <a:buNone/>
              <a:defRPr sz="750"/>
            </a:lvl9pPr>
          </a:lstStyle>
          <a:p>
            <a:pPr lvl="0"/>
            <a:r>
              <a:rPr lang="en-US"/>
              <a:t>Click to edit Master text styles</a:t>
            </a:r>
          </a:p>
        </p:txBody>
      </p:sp>
      <p:sp>
        <p:nvSpPr>
          <p:cNvPr id="1048901" name="Date Placeholder 4"/>
          <p:cNvSpPr>
            <a:spLocks noGrp="1"/>
          </p:cNvSpPr>
          <p:nvPr>
            <p:ph type="dt" sz="half" idx="10"/>
          </p:nvPr>
        </p:nvSpPr>
        <p:spPr/>
        <p:txBody>
          <a:bodyPr/>
          <a:p>
            <a:fld id="{57070AE5-C109-4867-BED0-A7495BF4043A}" type="datetime1">
              <a:rPr lang="en-US" smtClean="0"/>
              <a:t>4/11/2022</a:t>
            </a:fld>
            <a:endParaRPr lang="en-US"/>
          </a:p>
        </p:txBody>
      </p:sp>
      <p:sp>
        <p:nvSpPr>
          <p:cNvPr id="1048902" name="Footer Placeholder 5"/>
          <p:cNvSpPr>
            <a:spLocks noGrp="1"/>
          </p:cNvSpPr>
          <p:nvPr>
            <p:ph type="ftr" sz="quarter" idx="11"/>
          </p:nvPr>
        </p:nvSpPr>
        <p:spPr/>
        <p:txBody>
          <a:bodyPr/>
          <a:p>
            <a:endParaRPr lang="en-US"/>
          </a:p>
        </p:txBody>
      </p:sp>
      <p:sp>
        <p:nvSpPr>
          <p:cNvPr id="1048903" name="Slide Number Placeholder 6"/>
          <p:cNvSpPr>
            <a:spLocks noGrp="1"/>
          </p:cNvSpPr>
          <p:nvPr>
            <p:ph type="sldNum" sz="quarter" idx="12"/>
          </p:nvPr>
        </p:nvSpPr>
        <p:spPr/>
        <p:txBody>
          <a:bodyPr/>
          <a:p>
            <a:fld id="{0AD2A1D3-94CF-4BE8-B9A0-75EFE4C74F9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30" name=""/>
        <p:cNvGrpSpPr/>
        <p:nvPr/>
      </p:nvGrpSpPr>
      <p:grpSpPr>
        <a:xfrm>
          <a:off x="0" y="0"/>
          <a:ext cx="0" cy="0"/>
          <a:chOff x="0" y="0"/>
          <a:chExt cx="0" cy="0"/>
        </a:xfrm>
      </p:grpSpPr>
      <p:sp>
        <p:nvSpPr>
          <p:cNvPr id="1048834" name="Title 1"/>
          <p:cNvSpPr>
            <a:spLocks noGrp="1"/>
          </p:cNvSpPr>
          <p:nvPr>
            <p:ph type="title"/>
          </p:nvPr>
        </p:nvSpPr>
        <p:spPr/>
        <p:txBody>
          <a:bodyPr/>
          <a:p>
            <a:r>
              <a:rPr lang="en-US"/>
              <a:t>Click to edit Master title style</a:t>
            </a:r>
            <a:endParaRPr dirty="0" lang="en-US"/>
          </a:p>
        </p:txBody>
      </p:sp>
      <p:sp>
        <p:nvSpPr>
          <p:cNvPr id="1048835" name="Content Placeholder 2"/>
          <p:cNvSpPr>
            <a:spLocks noGrp="1"/>
          </p:cNvSpPr>
          <p:nvPr>
            <p:ph idx="1"/>
          </p:nvPr>
        </p:nvSpPr>
        <p:spPr/>
        <p:txBody>
          <a:bodyPr ancho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48" name=""/>
        <p:cNvGrpSpPr/>
        <p:nvPr/>
      </p:nvGrpSpPr>
      <p:grpSpPr>
        <a:xfrm>
          <a:off x="0" y="0"/>
          <a:ext cx="0" cy="0"/>
          <a:chOff x="0" y="0"/>
          <a:chExt cx="0" cy="0"/>
        </a:xfrm>
      </p:grpSpPr>
      <p:grpSp>
        <p:nvGrpSpPr>
          <p:cNvPr id="149" name="Group 7"/>
          <p:cNvGrpSpPr/>
          <p:nvPr/>
        </p:nvGrpSpPr>
        <p:grpSpPr>
          <a:xfrm>
            <a:off x="4996501" y="482171"/>
            <a:ext cx="3511387" cy="5149101"/>
            <a:chOff x="4996501" y="482171"/>
            <a:chExt cx="3511387" cy="5149101"/>
          </a:xfrm>
        </p:grpSpPr>
        <p:sp>
          <p:nvSpPr>
            <p:cNvPr id="1048921" name="Rectangle 13"/>
            <p:cNvSpPr/>
            <p:nvPr/>
          </p:nvSpPr>
          <p:spPr>
            <a:xfrm>
              <a:off x="4996501" y="482171"/>
              <a:ext cx="3511387" cy="5149101"/>
            </a:xfrm>
            <a:prstGeom prst="rect"/>
            <a:blipFill rotWithShape="1" dpi="0">
              <a:blip xmlns:r="http://schemas.openxmlformats.org/officeDocument/2006/relationships" r:embed="rId1">
                <a:alphaModFix amt="30000"/>
              </a:blip>
              <a:srcRect/>
              <a:tile algn="ctr" flip="none" sx="100000" sy="100000" tx="0" ty="0"/>
            </a:blipFill>
            <a:ln w="76200" cmpd="sng">
              <a:noFill/>
              <a:miter lim="800000"/>
            </a:ln>
            <a:effectLst>
              <a:outerShdw algn="tl" blurRad="127000" dir="4740000" dist="228600" rotWithShape="0" sx="98000" sy="98000">
                <a:srgbClr val="000000">
                  <a:alpha val="34000"/>
                </a:srgbClr>
              </a:outerShdw>
            </a:effectLst>
            <a:scene3d>
              <a:camera prst="orthographicFront"/>
              <a:lightRig dir="t" rig="threeP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048922" name="Rectangle 14"/>
            <p:cNvSpPr/>
            <p:nvPr/>
          </p:nvSpPr>
          <p:spPr>
            <a:xfrm>
              <a:off x="5312152" y="812506"/>
              <a:ext cx="2883013" cy="4479361"/>
            </a:xfrm>
            <a:prstGeom prst="rect"/>
            <a:gradFill>
              <a:gsLst>
                <a:gs pos="0">
                  <a:srgbClr val="DADADA"/>
                </a:gs>
                <a:gs pos="100000">
                  <a:srgbClr val="FFFFFE"/>
                </a:gs>
              </a:gsLst>
              <a:lin ang="16200000" scaled="0"/>
            </a:gradFill>
            <a:ln w="38100" cmpd="sng">
              <a:solidFill>
                <a:schemeClr val="tx2">
                  <a:lumMod val="25000"/>
                </a:schemeClr>
              </a:solidFill>
              <a:miter lim="800000"/>
            </a:ln>
            <a:effectLst>
              <a:innerShdw blurRad="63500" dir="14100000" dist="88900">
                <a:srgbClr val="000000">
                  <a:alpha val="30000"/>
                </a:srgbClr>
              </a:innerShdw>
            </a:effectLst>
            <a:scene3d>
              <a:camera prst="orthographicFront"/>
              <a:lightRig dir="t" rig="threeP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1048923" name="Title 1"/>
          <p:cNvSpPr>
            <a:spLocks noGrp="1"/>
          </p:cNvSpPr>
          <p:nvPr>
            <p:ph type="title"/>
          </p:nvPr>
        </p:nvSpPr>
        <p:spPr>
          <a:xfrm>
            <a:off x="1444149" y="1129513"/>
            <a:ext cx="3080490" cy="1830584"/>
          </a:xfrm>
        </p:spPr>
        <p:txBody>
          <a:bodyPr anchor="b">
            <a:normAutofit/>
          </a:bodyPr>
          <a:lstStyle>
            <a:lvl1pPr>
              <a:defRPr sz="3200"/>
            </a:lvl1pPr>
          </a:lstStyle>
          <a:p>
            <a:r>
              <a:rPr lang="en-US"/>
              <a:t>Click to edit Master title style</a:t>
            </a:r>
            <a:endParaRPr dirty="0" lang="en-US"/>
          </a:p>
        </p:txBody>
      </p:sp>
      <p:sp>
        <p:nvSpPr>
          <p:cNvPr id="1048924" name="Picture Placeholder 2"/>
          <p:cNvSpPr>
            <a:spLocks noChangeAspect="1" noGrp="1"/>
          </p:cNvSpPr>
          <p:nvPr>
            <p:ph type="pic" idx="1"/>
          </p:nvPr>
        </p:nvSpPr>
        <p:spPr>
          <a:xfrm>
            <a:off x="5640128" y="1122543"/>
            <a:ext cx="2234998" cy="3866327"/>
          </a:xfrm>
          <a:solidFill>
            <a:schemeClr val="bg1">
              <a:lumMod val="50000"/>
              <a:lumOff val="50000"/>
              <a:alpha val="80000"/>
            </a:schemeClr>
          </a:solidFill>
          <a:ln w="9525" cap="sq">
            <a:noFill/>
            <a:miter lim="800000"/>
          </a:ln>
          <a:effectLst/>
        </p:spPr>
        <p:txBody>
          <a:bodyPr anchor="t" bIns="45720" lIns="91440" rIns="91440" rtlCol="0" tIns="45720" vert="horz">
            <a:normAutofit/>
          </a:bodyPr>
          <a:lstStyle>
            <a:lvl1pPr>
              <a:defRPr dirty="0" sz="3200" lang="en-US"/>
            </a:lvl1pPr>
          </a:lstStyle>
          <a:p>
            <a:pPr algn="ctr" defTabSz="914400" lvl="0">
              <a:spcBef>
                <a:spcPts val="1800"/>
              </a:spcBef>
            </a:pPr>
            <a:r>
              <a:rPr lang="en-US"/>
              <a:t>Click icon to add picture</a:t>
            </a:r>
            <a:endParaRPr dirty="0" lang="en-US"/>
          </a:p>
        </p:txBody>
      </p:sp>
      <p:sp>
        <p:nvSpPr>
          <p:cNvPr id="1048925" name="Text Placeholder 3"/>
          <p:cNvSpPr>
            <a:spLocks noGrp="1"/>
          </p:cNvSpPr>
          <p:nvPr>
            <p:ph type="body" sz="half" idx="2"/>
          </p:nvPr>
        </p:nvSpPr>
        <p:spPr>
          <a:xfrm>
            <a:off x="1443492" y="3145992"/>
            <a:ext cx="3076077" cy="2003742"/>
          </a:xfrm>
        </p:spPr>
        <p:txBody>
          <a:bodyPr>
            <a:normAutofit/>
          </a:bodyPr>
          <a:lstStyle>
            <a:lvl1pPr algn="l" indent="0" marL="0">
              <a:buNone/>
              <a:defRPr sz="1800"/>
            </a:lvl1pPr>
            <a:lvl2pPr indent="0" marL="342900">
              <a:buNone/>
              <a:defRPr sz="1050"/>
            </a:lvl2pPr>
            <a:lvl3pPr indent="0" marL="685800">
              <a:buNone/>
              <a:defRPr sz="900"/>
            </a:lvl3pPr>
            <a:lvl4pPr indent="0" marL="1028700">
              <a:buNone/>
              <a:defRPr sz="750"/>
            </a:lvl4pPr>
            <a:lvl5pPr indent="0" marL="1371600">
              <a:buNone/>
              <a:defRPr sz="750"/>
            </a:lvl5pPr>
            <a:lvl6pPr indent="0" marL="1714500">
              <a:buNone/>
              <a:defRPr sz="750"/>
            </a:lvl6pPr>
            <a:lvl7pPr indent="0" marL="2057400">
              <a:buNone/>
              <a:defRPr sz="750"/>
            </a:lvl7pPr>
            <a:lvl8pPr indent="0" marL="2400300">
              <a:buNone/>
              <a:defRPr sz="750"/>
            </a:lvl8pPr>
            <a:lvl9pPr indent="0" marL="2743200">
              <a:buNone/>
              <a:defRPr sz="750"/>
            </a:lvl9pPr>
          </a:lstStyle>
          <a:p>
            <a:pPr lvl="0"/>
            <a:r>
              <a:rPr lang="en-US"/>
              <a:t>Click to edit Master text styles</a:t>
            </a:r>
          </a:p>
        </p:txBody>
      </p:sp>
      <p:sp>
        <p:nvSpPr>
          <p:cNvPr id="1048926" name="Date Placeholder 4"/>
          <p:cNvSpPr>
            <a:spLocks noGrp="1"/>
          </p:cNvSpPr>
          <p:nvPr>
            <p:ph type="dt" sz="half" idx="10"/>
          </p:nvPr>
        </p:nvSpPr>
        <p:spPr>
          <a:xfrm>
            <a:off x="1436664" y="5469857"/>
            <a:ext cx="3082905" cy="320123"/>
          </a:xfrm>
        </p:spPr>
        <p:txBody>
          <a:bodyPr/>
          <a:lstStyle>
            <a:lvl1pPr algn="l"/>
          </a:lstStyle>
          <a:p>
            <a:fld id="{9F07EB5F-B038-4B99-A56D-5D6B7FD1BA85}" type="datetime1">
              <a:rPr lang="en-US" smtClean="0"/>
              <a:t>4/11/2022</a:t>
            </a:fld>
            <a:endParaRPr lang="en-US"/>
          </a:p>
        </p:txBody>
      </p:sp>
      <p:sp>
        <p:nvSpPr>
          <p:cNvPr id="1048927" name="Footer Placeholder 5"/>
          <p:cNvSpPr>
            <a:spLocks noGrp="1"/>
          </p:cNvSpPr>
          <p:nvPr>
            <p:ph type="ftr" sz="quarter" idx="11"/>
          </p:nvPr>
        </p:nvSpPr>
        <p:spPr>
          <a:xfrm>
            <a:off x="1437530" y="318641"/>
            <a:ext cx="3082083" cy="320931"/>
          </a:xfrm>
        </p:spPr>
        <p:txBody>
          <a:bodyPr/>
          <a:p>
            <a:endParaRPr dirty="0" lang="en-US"/>
          </a:p>
        </p:txBody>
      </p:sp>
      <p:sp>
        <p:nvSpPr>
          <p:cNvPr id="1048928" name="Slide Number Placeholder 6"/>
          <p:cNvSpPr>
            <a:spLocks noGrp="1"/>
          </p:cNvSpPr>
          <p:nvPr>
            <p:ph type="sldNum" sz="quarter" idx="12"/>
          </p:nvPr>
        </p:nvSpPr>
        <p:spPr/>
        <p:txBody>
          <a:bodyPr/>
          <a:p>
            <a:fld id="{0AD2A1D3-94CF-4BE8-B9A0-75EFE4C74F95}"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47" name=""/>
        <p:cNvGrpSpPr/>
        <p:nvPr/>
      </p:nvGrpSpPr>
      <p:grpSpPr>
        <a:xfrm>
          <a:off x="0" y="0"/>
          <a:ext cx="0" cy="0"/>
          <a:chOff x="0" y="0"/>
          <a:chExt cx="0" cy="0"/>
        </a:xfrm>
      </p:grpSpPr>
      <p:sp>
        <p:nvSpPr>
          <p:cNvPr id="1048916" name="Title 1"/>
          <p:cNvSpPr>
            <a:spLocks noGrp="1"/>
          </p:cNvSpPr>
          <p:nvPr>
            <p:ph type="title"/>
          </p:nvPr>
        </p:nvSpPr>
        <p:spPr/>
        <p:txBody>
          <a:bodyPr/>
          <a:p>
            <a:r>
              <a:rPr lang="en-US"/>
              <a:t>Click to edit Master title style</a:t>
            </a:r>
            <a:endParaRPr dirty="0" lang="en-US"/>
          </a:p>
        </p:txBody>
      </p:sp>
      <p:sp>
        <p:nvSpPr>
          <p:cNvPr id="1048917"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918" name="Date Placeholder 3"/>
          <p:cNvSpPr>
            <a:spLocks noGrp="1"/>
          </p:cNvSpPr>
          <p:nvPr>
            <p:ph type="dt" sz="half" idx="10"/>
          </p:nvPr>
        </p:nvSpPr>
        <p:spPr/>
        <p:txBody>
          <a:bodyPr/>
          <a:p>
            <a:fld id="{F63F9A14-0A04-41C4-AB8A-49BC017BBC0F}" type="datetime1">
              <a:rPr lang="en-US" smtClean="0"/>
              <a:t>4/11/2022</a:t>
            </a:fld>
            <a:endParaRPr lang="en-US"/>
          </a:p>
        </p:txBody>
      </p:sp>
      <p:sp>
        <p:nvSpPr>
          <p:cNvPr id="1048919" name="Footer Placeholder 4"/>
          <p:cNvSpPr>
            <a:spLocks noGrp="1"/>
          </p:cNvSpPr>
          <p:nvPr>
            <p:ph type="ftr" sz="quarter" idx="11"/>
          </p:nvPr>
        </p:nvSpPr>
        <p:spPr/>
        <p:txBody>
          <a:bodyPr/>
          <a:p>
            <a:endParaRPr lang="en-US"/>
          </a:p>
        </p:txBody>
      </p:sp>
      <p:sp>
        <p:nvSpPr>
          <p:cNvPr id="1048920" name="Slide Number Placeholder 5"/>
          <p:cNvSpPr>
            <a:spLocks noGrp="1"/>
          </p:cNvSpPr>
          <p:nvPr>
            <p:ph type="sldNum" sz="quarter" idx="12"/>
          </p:nvPr>
        </p:nvSpPr>
        <p:spPr/>
        <p:txBody>
          <a:bodyPr/>
          <a:p>
            <a:fld id="{0AD2A1D3-94CF-4BE8-B9A0-75EFE4C74F95}"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52" name=""/>
        <p:cNvGrpSpPr/>
        <p:nvPr/>
      </p:nvGrpSpPr>
      <p:grpSpPr>
        <a:xfrm>
          <a:off x="0" y="0"/>
          <a:ext cx="0" cy="0"/>
          <a:chOff x="0" y="0"/>
          <a:chExt cx="0" cy="0"/>
        </a:xfrm>
      </p:grpSpPr>
      <p:sp>
        <p:nvSpPr>
          <p:cNvPr id="1048937" name="Vertical Title 1"/>
          <p:cNvSpPr>
            <a:spLocks noGrp="1"/>
          </p:cNvSpPr>
          <p:nvPr>
            <p:ph type="title" orient="vert"/>
          </p:nvPr>
        </p:nvSpPr>
        <p:spPr>
          <a:xfrm>
            <a:off x="6592373" y="798974"/>
            <a:ext cx="1103027" cy="4659889"/>
          </a:xfrm>
        </p:spPr>
        <p:txBody>
          <a:bodyPr vert="eaVert"/>
          <a:lstStyle>
            <a:lvl1pPr algn="l"/>
          </a:lstStyle>
          <a:p>
            <a:r>
              <a:rPr lang="en-US"/>
              <a:t>Click to edit Master title style</a:t>
            </a:r>
            <a:endParaRPr dirty="0" lang="en-US"/>
          </a:p>
        </p:txBody>
      </p:sp>
      <p:sp>
        <p:nvSpPr>
          <p:cNvPr id="1048938" name="Vertical Text Placeholder 2"/>
          <p:cNvSpPr>
            <a:spLocks noGrp="1"/>
          </p:cNvSpPr>
          <p:nvPr>
            <p:ph type="body" orient="vert" idx="1"/>
          </p:nvPr>
        </p:nvSpPr>
        <p:spPr>
          <a:xfrm>
            <a:off x="1443492" y="798974"/>
            <a:ext cx="4985762" cy="4659889"/>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939" name="Date Placeholder 3"/>
          <p:cNvSpPr>
            <a:spLocks noGrp="1"/>
          </p:cNvSpPr>
          <p:nvPr>
            <p:ph type="dt" sz="half" idx="10"/>
          </p:nvPr>
        </p:nvSpPr>
        <p:spPr/>
        <p:txBody>
          <a:bodyPr/>
          <a:p>
            <a:fld id="{80ED1999-5175-490D-9A13-681A9BD33B0F}" type="datetime1">
              <a:rPr lang="en-US" smtClean="0"/>
              <a:t>4/11/2022</a:t>
            </a:fld>
            <a:endParaRPr lang="en-US"/>
          </a:p>
        </p:txBody>
      </p:sp>
      <p:sp>
        <p:nvSpPr>
          <p:cNvPr id="1048940" name="Footer Placeholder 4"/>
          <p:cNvSpPr>
            <a:spLocks noGrp="1"/>
          </p:cNvSpPr>
          <p:nvPr>
            <p:ph type="ftr" sz="quarter" idx="11"/>
          </p:nvPr>
        </p:nvSpPr>
        <p:spPr/>
        <p:txBody>
          <a:bodyPr/>
          <a:p>
            <a:endParaRPr lang="en-US"/>
          </a:p>
        </p:txBody>
      </p:sp>
      <p:sp>
        <p:nvSpPr>
          <p:cNvPr id="1048941" name="Slide Number Placeholder 5"/>
          <p:cNvSpPr>
            <a:spLocks noGrp="1"/>
          </p:cNvSpPr>
          <p:nvPr>
            <p:ph type="sldNum" sz="quarter" idx="12"/>
          </p:nvPr>
        </p:nvSpPr>
        <p:spPr/>
        <p:txBody>
          <a:bodyPr/>
          <a:p>
            <a:fld id="{0AD2A1D3-94CF-4BE8-B9A0-75EFE4C74F9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40" name=""/>
        <p:cNvGrpSpPr/>
        <p:nvPr/>
      </p:nvGrpSpPr>
      <p:grpSpPr>
        <a:xfrm>
          <a:off x="0" y="0"/>
          <a:ext cx="0" cy="0"/>
          <a:chOff x="0" y="0"/>
          <a:chExt cx="0" cy="0"/>
        </a:xfrm>
      </p:grpSpPr>
      <p:sp>
        <p:nvSpPr>
          <p:cNvPr id="1048876" name="Title 1"/>
          <p:cNvSpPr>
            <a:spLocks noGrp="1"/>
          </p:cNvSpPr>
          <p:nvPr>
            <p:ph type="title"/>
          </p:nvPr>
        </p:nvSpPr>
        <p:spPr>
          <a:xfrm>
            <a:off x="1443492" y="1756130"/>
            <a:ext cx="6251302" cy="1952270"/>
          </a:xfrm>
        </p:spPr>
        <p:txBody>
          <a:bodyPr anchor="b">
            <a:normAutofit/>
          </a:bodyPr>
          <a:lstStyle>
            <a:lvl1pPr algn="ctr">
              <a:defRPr sz="3200"/>
            </a:lvl1pPr>
          </a:lstStyle>
          <a:p>
            <a:r>
              <a:rPr lang="en-US"/>
              <a:t>Click to edit Master title style</a:t>
            </a:r>
            <a:endParaRPr dirty="0" lang="en-US"/>
          </a:p>
        </p:txBody>
      </p:sp>
      <p:sp>
        <p:nvSpPr>
          <p:cNvPr id="1048877" name="Text Placeholder 2"/>
          <p:cNvSpPr>
            <a:spLocks noGrp="1"/>
          </p:cNvSpPr>
          <p:nvPr>
            <p:ph type="body" idx="1"/>
          </p:nvPr>
        </p:nvSpPr>
        <p:spPr>
          <a:xfrm>
            <a:off x="1434318" y="3708400"/>
            <a:ext cx="6251302" cy="1110725"/>
          </a:xfrm>
        </p:spPr>
        <p:txBody>
          <a:bodyPr tIns="91440">
            <a:normAutofit/>
          </a:bodyPr>
          <a:lstStyle>
            <a:lvl1pPr algn="ctr" indent="0" marL="0">
              <a:buNone/>
              <a:defRPr sz="1800">
                <a:solidFill>
                  <a:schemeClr val="tx1"/>
                </a:solidFill>
              </a:defRPr>
            </a:lvl1pPr>
            <a:lvl2pPr indent="0" marL="342900">
              <a:buNone/>
              <a:defRPr sz="1500">
                <a:solidFill>
                  <a:schemeClr val="tx1">
                    <a:tint val="75000"/>
                  </a:schemeClr>
                </a:solidFill>
              </a:defRPr>
            </a:lvl2pPr>
            <a:lvl3pPr indent="0" marL="685800">
              <a:buNone/>
              <a:defRPr sz="1350">
                <a:solidFill>
                  <a:schemeClr val="tx1">
                    <a:tint val="75000"/>
                  </a:schemeClr>
                </a:solidFill>
              </a:defRPr>
            </a:lvl3pPr>
            <a:lvl4pPr indent="0" marL="1028700">
              <a:buNone/>
              <a:defRPr sz="1200">
                <a:solidFill>
                  <a:schemeClr val="tx1">
                    <a:tint val="75000"/>
                  </a:schemeClr>
                </a:solidFill>
              </a:defRPr>
            </a:lvl4pPr>
            <a:lvl5pPr indent="0" marL="1371600">
              <a:buNone/>
              <a:defRPr sz="1200">
                <a:solidFill>
                  <a:schemeClr val="tx1">
                    <a:tint val="75000"/>
                  </a:schemeClr>
                </a:solidFill>
              </a:defRPr>
            </a:lvl5pPr>
            <a:lvl6pPr indent="0" marL="1714500">
              <a:buNone/>
              <a:defRPr sz="1200">
                <a:solidFill>
                  <a:schemeClr val="tx1">
                    <a:tint val="75000"/>
                  </a:schemeClr>
                </a:solidFill>
              </a:defRPr>
            </a:lvl6pPr>
            <a:lvl7pPr indent="0" marL="2057400">
              <a:buNone/>
              <a:defRPr sz="1200">
                <a:solidFill>
                  <a:schemeClr val="tx1">
                    <a:tint val="75000"/>
                  </a:schemeClr>
                </a:solidFill>
              </a:defRPr>
            </a:lvl7pPr>
            <a:lvl8pPr indent="0" marL="2400300">
              <a:buNone/>
              <a:defRPr sz="1200">
                <a:solidFill>
                  <a:schemeClr val="tx1">
                    <a:tint val="75000"/>
                  </a:schemeClr>
                </a:solidFill>
              </a:defRPr>
            </a:lvl8pPr>
            <a:lvl9pPr indent="0" marL="2743200">
              <a:buNone/>
              <a:defRPr sz="1200">
                <a:solidFill>
                  <a:schemeClr val="tx1">
                    <a:tint val="75000"/>
                  </a:schemeClr>
                </a:solidFill>
              </a:defRPr>
            </a:lvl9pPr>
          </a:lstStyle>
          <a:p>
            <a:pPr lvl="0"/>
            <a:r>
              <a:rPr lang="en-US"/>
              <a:t>Click to edit Master text styles</a:t>
            </a:r>
          </a:p>
        </p:txBody>
      </p:sp>
      <p:sp>
        <p:nvSpPr>
          <p:cNvPr id="1048878" name="Date Placeholder 3"/>
          <p:cNvSpPr>
            <a:spLocks noGrp="1"/>
          </p:cNvSpPr>
          <p:nvPr>
            <p:ph type="dt" sz="half" idx="10"/>
          </p:nvPr>
        </p:nvSpPr>
        <p:spPr/>
        <p:txBody>
          <a:bodyPr/>
          <a:p>
            <a:fld id="{5999308C-130D-454F-AD79-04CC175EA2C8}" type="datetime1">
              <a:rPr lang="en-US" smtClean="0"/>
              <a:t>4/11/2022</a:t>
            </a:fld>
            <a:endParaRPr lang="en-US"/>
          </a:p>
        </p:txBody>
      </p:sp>
      <p:sp>
        <p:nvSpPr>
          <p:cNvPr id="1048879" name="Footer Placeholder 4"/>
          <p:cNvSpPr>
            <a:spLocks noGrp="1"/>
          </p:cNvSpPr>
          <p:nvPr>
            <p:ph type="ftr" sz="quarter" idx="11"/>
          </p:nvPr>
        </p:nvSpPr>
        <p:spPr/>
        <p:txBody>
          <a:bodyPr/>
          <a:p>
            <a:endParaRPr lang="en-US"/>
          </a:p>
        </p:txBody>
      </p:sp>
      <p:sp>
        <p:nvSpPr>
          <p:cNvPr id="1048880" name="Slide Number Placeholder 5"/>
          <p:cNvSpPr>
            <a:spLocks noGrp="1"/>
          </p:cNvSpPr>
          <p:nvPr>
            <p:ph type="sldNum" sz="quarter" idx="12"/>
          </p:nvPr>
        </p:nvSpPr>
        <p:spPr/>
        <p:txBody>
          <a:bodyPr/>
          <a:p>
            <a:fld id="{0AD2A1D3-94CF-4BE8-B9A0-75EFE4C74F9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32" name=""/>
        <p:cNvGrpSpPr/>
        <p:nvPr/>
      </p:nvGrpSpPr>
      <p:grpSpPr>
        <a:xfrm>
          <a:off x="0" y="0"/>
          <a:ext cx="0" cy="0"/>
          <a:chOff x="0" y="0"/>
          <a:chExt cx="0" cy="0"/>
        </a:xfrm>
      </p:grpSpPr>
      <p:sp>
        <p:nvSpPr>
          <p:cNvPr id="1048837" name="Title 1"/>
          <p:cNvSpPr>
            <a:spLocks noGrp="1"/>
          </p:cNvSpPr>
          <p:nvPr>
            <p:ph type="title"/>
          </p:nvPr>
        </p:nvSpPr>
        <p:spPr>
          <a:xfrm>
            <a:off x="1443491" y="804890"/>
            <a:ext cx="6251303" cy="1059305"/>
          </a:xfrm>
        </p:spPr>
        <p:txBody>
          <a:bodyPr/>
          <a:p>
            <a:r>
              <a:rPr lang="en-US"/>
              <a:t>Click to edit Master title style</a:t>
            </a:r>
            <a:endParaRPr dirty="0" lang="en-US"/>
          </a:p>
        </p:txBody>
      </p:sp>
      <p:sp>
        <p:nvSpPr>
          <p:cNvPr id="1048838" name="Content Placeholder 2"/>
          <p:cNvSpPr>
            <a:spLocks noGrp="1"/>
          </p:cNvSpPr>
          <p:nvPr>
            <p:ph sz="half" idx="1"/>
          </p:nvPr>
        </p:nvSpPr>
        <p:spPr>
          <a:xfrm>
            <a:off x="1443491" y="2013936"/>
            <a:ext cx="2965632" cy="3437560"/>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39" name="Content Placeholder 3"/>
          <p:cNvSpPr>
            <a:spLocks noGrp="1"/>
          </p:cNvSpPr>
          <p:nvPr>
            <p:ph sz="half" idx="2"/>
          </p:nvPr>
        </p:nvSpPr>
        <p:spPr>
          <a:xfrm>
            <a:off x="4729162" y="2013936"/>
            <a:ext cx="2965424" cy="3437559"/>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40" name="Date Placeholder 4"/>
          <p:cNvSpPr>
            <a:spLocks noGrp="1"/>
          </p:cNvSpPr>
          <p:nvPr>
            <p:ph type="dt" sz="half" idx="10"/>
          </p:nvPr>
        </p:nvSpPr>
        <p:spPr/>
        <p:txBody>
          <a:bodyPr/>
          <a:p>
            <a:fld id="{C34C98DA-0D6D-460E-816F-219FDEBEBAA0}" type="datetime1">
              <a:rPr lang="en-US" smtClean="0"/>
              <a:t>4/11/2022</a:t>
            </a:fld>
            <a:endParaRPr lang="en-US"/>
          </a:p>
        </p:txBody>
      </p:sp>
      <p:sp>
        <p:nvSpPr>
          <p:cNvPr id="1048841" name="Footer Placeholder 5"/>
          <p:cNvSpPr>
            <a:spLocks noGrp="1"/>
          </p:cNvSpPr>
          <p:nvPr>
            <p:ph type="ftr" sz="quarter" idx="11"/>
          </p:nvPr>
        </p:nvSpPr>
        <p:spPr/>
        <p:txBody>
          <a:bodyPr/>
          <a:p>
            <a:endParaRPr lang="en-US"/>
          </a:p>
        </p:txBody>
      </p:sp>
      <p:sp>
        <p:nvSpPr>
          <p:cNvPr id="1048842" name="Slide Number Placeholder 6"/>
          <p:cNvSpPr>
            <a:spLocks noGrp="1"/>
          </p:cNvSpPr>
          <p:nvPr>
            <p:ph type="sldNum" sz="quarter" idx="12"/>
          </p:nvPr>
        </p:nvSpPr>
        <p:spPr/>
        <p:txBody>
          <a:bodyPr/>
          <a:p>
            <a:fld id="{0AD2A1D3-94CF-4BE8-B9A0-75EFE4C74F9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33" name=""/>
        <p:cNvGrpSpPr/>
        <p:nvPr/>
      </p:nvGrpSpPr>
      <p:grpSpPr>
        <a:xfrm>
          <a:off x="0" y="0"/>
          <a:ext cx="0" cy="0"/>
          <a:chOff x="0" y="0"/>
          <a:chExt cx="0" cy="0"/>
        </a:xfrm>
      </p:grpSpPr>
      <p:sp>
        <p:nvSpPr>
          <p:cNvPr id="1048843" name="Title 1"/>
          <p:cNvSpPr>
            <a:spLocks noGrp="1"/>
          </p:cNvSpPr>
          <p:nvPr>
            <p:ph type="title"/>
          </p:nvPr>
        </p:nvSpPr>
        <p:spPr>
          <a:xfrm>
            <a:off x="1443491" y="804164"/>
            <a:ext cx="6251303" cy="1056319"/>
          </a:xfrm>
        </p:spPr>
        <p:txBody>
          <a:bodyPr/>
          <a:p>
            <a:r>
              <a:rPr lang="en-US"/>
              <a:t>Click to edit Master title style</a:t>
            </a:r>
            <a:endParaRPr dirty="0" lang="en-US"/>
          </a:p>
        </p:txBody>
      </p:sp>
      <p:sp>
        <p:nvSpPr>
          <p:cNvPr id="1048844" name="Text Placeholder 2"/>
          <p:cNvSpPr>
            <a:spLocks noGrp="1"/>
          </p:cNvSpPr>
          <p:nvPr>
            <p:ph type="body" idx="1"/>
          </p:nvPr>
        </p:nvSpPr>
        <p:spPr>
          <a:xfrm>
            <a:off x="1443491" y="2019550"/>
            <a:ext cx="2965631" cy="801943"/>
          </a:xfrm>
        </p:spPr>
        <p:txBody>
          <a:bodyPr anchor="b">
            <a:normAutofit/>
          </a:bodyPr>
          <a:lstStyle>
            <a:lvl1pPr indent="0" marL="0">
              <a:lnSpc>
                <a:spcPct val="100000"/>
              </a:lnSpc>
              <a:buNone/>
              <a:defRPr baseline="0" b="0" cap="all" sz="2200">
                <a:solidFill>
                  <a:schemeClr val="accent1"/>
                </a:solidFill>
              </a:defRPr>
            </a:lvl1pPr>
            <a:lvl2pPr indent="0" marL="342900">
              <a:buNone/>
              <a:defRPr b="1" sz="1500"/>
            </a:lvl2pPr>
            <a:lvl3pPr indent="0" marL="685800">
              <a:buNone/>
              <a:defRPr b="1" sz="1350"/>
            </a:lvl3pPr>
            <a:lvl4pPr indent="0" marL="1028700">
              <a:buNone/>
              <a:defRPr b="1" sz="1200"/>
            </a:lvl4pPr>
            <a:lvl5pPr indent="0" marL="1371600">
              <a:buNone/>
              <a:defRPr b="1" sz="1200"/>
            </a:lvl5pPr>
            <a:lvl6pPr indent="0" marL="1714500">
              <a:buNone/>
              <a:defRPr b="1" sz="1200"/>
            </a:lvl6pPr>
            <a:lvl7pPr indent="0" marL="2057400">
              <a:buNone/>
              <a:defRPr b="1" sz="1200"/>
            </a:lvl7pPr>
            <a:lvl8pPr indent="0" marL="2400300">
              <a:buNone/>
              <a:defRPr b="1" sz="1200"/>
            </a:lvl8pPr>
            <a:lvl9pPr indent="0" marL="2743200">
              <a:buNone/>
              <a:defRPr b="1" sz="1200"/>
            </a:lvl9pPr>
          </a:lstStyle>
          <a:p>
            <a:pPr lvl="0"/>
            <a:r>
              <a:rPr lang="en-US"/>
              <a:t>Click to edit Master text styles</a:t>
            </a:r>
          </a:p>
        </p:txBody>
      </p:sp>
      <p:sp>
        <p:nvSpPr>
          <p:cNvPr id="1048845" name="Content Placeholder 3"/>
          <p:cNvSpPr>
            <a:spLocks noGrp="1"/>
          </p:cNvSpPr>
          <p:nvPr>
            <p:ph sz="half" idx="2"/>
          </p:nvPr>
        </p:nvSpPr>
        <p:spPr>
          <a:xfrm>
            <a:off x="1443491" y="2824270"/>
            <a:ext cx="2965631" cy="2644457"/>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46" name="Text Placeholder 4"/>
          <p:cNvSpPr>
            <a:spLocks noGrp="1"/>
          </p:cNvSpPr>
          <p:nvPr>
            <p:ph type="body" sz="quarter" idx="3"/>
          </p:nvPr>
        </p:nvSpPr>
        <p:spPr>
          <a:xfrm>
            <a:off x="4729270" y="2023004"/>
            <a:ext cx="2965523" cy="802237"/>
          </a:xfrm>
        </p:spPr>
        <p:txBody>
          <a:bodyPr anchor="b">
            <a:normAutofit/>
          </a:bodyPr>
          <a:lstStyle>
            <a:lvl1pPr indent="0" marL="0">
              <a:lnSpc>
                <a:spcPct val="100000"/>
              </a:lnSpc>
              <a:buNone/>
              <a:defRPr baseline="0" b="0" cap="all" sz="2200">
                <a:solidFill>
                  <a:schemeClr val="accent1"/>
                </a:solidFill>
              </a:defRPr>
            </a:lvl1pPr>
            <a:lvl2pPr indent="0" marL="342900">
              <a:buNone/>
              <a:defRPr b="1" sz="1500"/>
            </a:lvl2pPr>
            <a:lvl3pPr indent="0" marL="685800">
              <a:buNone/>
              <a:defRPr b="1" sz="1350"/>
            </a:lvl3pPr>
            <a:lvl4pPr indent="0" marL="1028700">
              <a:buNone/>
              <a:defRPr b="1" sz="1200"/>
            </a:lvl4pPr>
            <a:lvl5pPr indent="0" marL="1371600">
              <a:buNone/>
              <a:defRPr b="1" sz="1200"/>
            </a:lvl5pPr>
            <a:lvl6pPr indent="0" marL="1714500">
              <a:buNone/>
              <a:defRPr b="1" sz="1200"/>
            </a:lvl6pPr>
            <a:lvl7pPr indent="0" marL="2057400">
              <a:buNone/>
              <a:defRPr b="1" sz="1200"/>
            </a:lvl7pPr>
            <a:lvl8pPr indent="0" marL="2400300">
              <a:buNone/>
              <a:defRPr b="1" sz="1200"/>
            </a:lvl8pPr>
            <a:lvl9pPr indent="0" marL="2743200">
              <a:buNone/>
              <a:defRPr b="1" sz="1200"/>
            </a:lvl9pPr>
          </a:lstStyle>
          <a:p>
            <a:pPr lvl="0"/>
            <a:r>
              <a:rPr lang="en-US"/>
              <a:t>Click to edit Master text styles</a:t>
            </a:r>
          </a:p>
        </p:txBody>
      </p:sp>
      <p:sp>
        <p:nvSpPr>
          <p:cNvPr id="1048847" name="Content Placeholder 5"/>
          <p:cNvSpPr>
            <a:spLocks noGrp="1"/>
          </p:cNvSpPr>
          <p:nvPr>
            <p:ph sz="quarter" idx="4"/>
          </p:nvPr>
        </p:nvSpPr>
        <p:spPr>
          <a:xfrm>
            <a:off x="4729270" y="2821491"/>
            <a:ext cx="2965523" cy="2637371"/>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48" name="Date Placeholder 6"/>
          <p:cNvSpPr>
            <a:spLocks noGrp="1"/>
          </p:cNvSpPr>
          <p:nvPr>
            <p:ph type="dt" sz="half" idx="10"/>
          </p:nvPr>
        </p:nvSpPr>
        <p:spPr/>
        <p:txBody>
          <a:bodyPr/>
          <a:p>
            <a:fld id="{BE4D64E6-16BA-4C0A-99B9-536FC794C66A}" type="datetime1">
              <a:rPr lang="en-US" smtClean="0"/>
              <a:t>4/11/2022</a:t>
            </a:fld>
            <a:endParaRPr lang="en-US"/>
          </a:p>
        </p:txBody>
      </p:sp>
      <p:sp>
        <p:nvSpPr>
          <p:cNvPr id="1048849" name="Footer Placeholder 7"/>
          <p:cNvSpPr>
            <a:spLocks noGrp="1"/>
          </p:cNvSpPr>
          <p:nvPr>
            <p:ph type="ftr" sz="quarter" idx="11"/>
          </p:nvPr>
        </p:nvSpPr>
        <p:spPr/>
        <p:txBody>
          <a:bodyPr/>
          <a:p>
            <a:endParaRPr lang="en-US"/>
          </a:p>
        </p:txBody>
      </p:sp>
      <p:sp>
        <p:nvSpPr>
          <p:cNvPr id="1048850" name="Slide Number Placeholder 8"/>
          <p:cNvSpPr>
            <a:spLocks noGrp="1"/>
          </p:cNvSpPr>
          <p:nvPr>
            <p:ph type="sldNum" sz="quarter" idx="12"/>
          </p:nvPr>
        </p:nvSpPr>
        <p:spPr/>
        <p:txBody>
          <a:bodyPr/>
          <a:p>
            <a:fld id="{0AD2A1D3-94CF-4BE8-B9A0-75EFE4C74F9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34" name=""/>
        <p:cNvGrpSpPr/>
        <p:nvPr/>
      </p:nvGrpSpPr>
      <p:grpSpPr>
        <a:xfrm>
          <a:off x="0" y="0"/>
          <a:ext cx="0" cy="0"/>
          <a:chOff x="0" y="0"/>
          <a:chExt cx="0" cy="0"/>
        </a:xfrm>
      </p:grpSpPr>
      <p:sp>
        <p:nvSpPr>
          <p:cNvPr id="1048851" name="Title 1"/>
          <p:cNvSpPr>
            <a:spLocks noGrp="1"/>
          </p:cNvSpPr>
          <p:nvPr>
            <p:ph type="title"/>
          </p:nvPr>
        </p:nvSpPr>
        <p:spPr/>
        <p:txBody>
          <a:bodyPr/>
          <a:p>
            <a:r>
              <a:rPr lang="en-US"/>
              <a:t>Click to edit Master title style</a:t>
            </a:r>
            <a:endParaRPr dirty="0" lang="en-US"/>
          </a:p>
        </p:txBody>
      </p:sp>
      <p:sp>
        <p:nvSpPr>
          <p:cNvPr id="1048852" name="Date Placeholder 2"/>
          <p:cNvSpPr>
            <a:spLocks noGrp="1"/>
          </p:cNvSpPr>
          <p:nvPr>
            <p:ph type="dt" sz="half" idx="10"/>
          </p:nvPr>
        </p:nvSpPr>
        <p:spPr/>
        <p:txBody>
          <a:bodyPr/>
          <a:p>
            <a:fld id="{5A0A9834-C897-4C45-B278-2A7DD9D794A9}" type="datetime1">
              <a:rPr lang="en-US" smtClean="0"/>
              <a:t>4/11/2022</a:t>
            </a:fld>
            <a:endParaRPr lang="en-US"/>
          </a:p>
        </p:txBody>
      </p:sp>
      <p:sp>
        <p:nvSpPr>
          <p:cNvPr id="1048853" name="Footer Placeholder 3"/>
          <p:cNvSpPr>
            <a:spLocks noGrp="1"/>
          </p:cNvSpPr>
          <p:nvPr>
            <p:ph type="ftr" sz="quarter" idx="11"/>
          </p:nvPr>
        </p:nvSpPr>
        <p:spPr/>
        <p:txBody>
          <a:bodyPr/>
          <a:p>
            <a:endParaRPr lang="en-US"/>
          </a:p>
        </p:txBody>
      </p:sp>
      <p:sp>
        <p:nvSpPr>
          <p:cNvPr id="1048854" name="Slide Number Placeholder 4"/>
          <p:cNvSpPr>
            <a:spLocks noGrp="1"/>
          </p:cNvSpPr>
          <p:nvPr>
            <p:ph type="sldNum" sz="quarter" idx="12"/>
          </p:nvPr>
        </p:nvSpPr>
        <p:spPr/>
        <p:txBody>
          <a:bodyPr/>
          <a:p>
            <a:fld id="{0AD2A1D3-94CF-4BE8-B9A0-75EFE4C74F9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136" name=""/>
        <p:cNvGrpSpPr/>
        <p:nvPr/>
      </p:nvGrpSpPr>
      <p:grpSpPr>
        <a:xfrm>
          <a:off x="0" y="0"/>
          <a:ext cx="0" cy="0"/>
          <a:chOff x="0" y="0"/>
          <a:chExt cx="0" cy="0"/>
        </a:xfrm>
      </p:grpSpPr>
      <p:sp>
        <p:nvSpPr>
          <p:cNvPr id="1048860" name="Date Placeholder 1"/>
          <p:cNvSpPr>
            <a:spLocks noGrp="1"/>
          </p:cNvSpPr>
          <p:nvPr>
            <p:ph type="dt" sz="half" idx="10"/>
          </p:nvPr>
        </p:nvSpPr>
        <p:spPr/>
        <p:txBody>
          <a:bodyPr/>
          <a:p>
            <a:fld id="{292A119B-8E56-4230-9C34-631ECD46BF66}" type="datetime1">
              <a:rPr lang="en-US" smtClean="0"/>
              <a:t>4/11/2022</a:t>
            </a:fld>
            <a:endParaRPr lang="en-US"/>
          </a:p>
        </p:txBody>
      </p:sp>
      <p:sp>
        <p:nvSpPr>
          <p:cNvPr id="1048861" name="Footer Placeholder 2"/>
          <p:cNvSpPr>
            <a:spLocks noGrp="1"/>
          </p:cNvSpPr>
          <p:nvPr>
            <p:ph type="ftr" sz="quarter" idx="11"/>
          </p:nvPr>
        </p:nvSpPr>
        <p:spPr/>
        <p:txBody>
          <a:bodyPr/>
          <a:p>
            <a:endParaRPr lang="en-US"/>
          </a:p>
        </p:txBody>
      </p:sp>
      <p:sp>
        <p:nvSpPr>
          <p:cNvPr id="1048862" name="Slide Number Placeholder 3"/>
          <p:cNvSpPr>
            <a:spLocks noGrp="1"/>
          </p:cNvSpPr>
          <p:nvPr>
            <p:ph type="sldNum" sz="quarter" idx="12"/>
          </p:nvPr>
        </p:nvSpPr>
        <p:spPr/>
        <p:txBody>
          <a:bodyPr/>
          <a:p>
            <a:fld id="{0AD2A1D3-94CF-4BE8-B9A0-75EFE4C74F9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42" name=""/>
        <p:cNvGrpSpPr/>
        <p:nvPr/>
      </p:nvGrpSpPr>
      <p:grpSpPr>
        <a:xfrm>
          <a:off x="0" y="0"/>
          <a:ext cx="0" cy="0"/>
          <a:chOff x="0" y="0"/>
          <a:chExt cx="0" cy="0"/>
        </a:xfrm>
      </p:grpSpPr>
      <p:sp>
        <p:nvSpPr>
          <p:cNvPr id="1048886" name="Title 1"/>
          <p:cNvSpPr>
            <a:spLocks noGrp="1"/>
          </p:cNvSpPr>
          <p:nvPr>
            <p:ph type="title"/>
          </p:nvPr>
        </p:nvSpPr>
        <p:spPr>
          <a:xfrm>
            <a:off x="1439042" y="798973"/>
            <a:ext cx="2425950" cy="2406519"/>
          </a:xfrm>
        </p:spPr>
        <p:txBody>
          <a:bodyPr anchor="b">
            <a:normAutofit/>
          </a:bodyPr>
          <a:lstStyle>
            <a:lvl1pPr algn="l">
              <a:defRPr sz="2400"/>
            </a:lvl1pPr>
          </a:lstStyle>
          <a:p>
            <a:r>
              <a:rPr lang="en-US"/>
              <a:t>Click to edit Master title style</a:t>
            </a:r>
            <a:endParaRPr dirty="0" lang="en-US"/>
          </a:p>
        </p:txBody>
      </p:sp>
      <p:sp>
        <p:nvSpPr>
          <p:cNvPr id="1048887" name="Content Placeholder 2"/>
          <p:cNvSpPr>
            <a:spLocks noGrp="1"/>
          </p:cNvSpPr>
          <p:nvPr>
            <p:ph idx="1"/>
          </p:nvPr>
        </p:nvSpPr>
        <p:spPr>
          <a:xfrm>
            <a:off x="4186656" y="798974"/>
            <a:ext cx="3506719" cy="4658826"/>
          </a:xfrm>
        </p:spPr>
        <p:txBody>
          <a:bodyPr anchor="ct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88" name="Text Placeholder 3"/>
          <p:cNvSpPr>
            <a:spLocks noGrp="1"/>
          </p:cNvSpPr>
          <p:nvPr>
            <p:ph type="body" sz="half" idx="2"/>
          </p:nvPr>
        </p:nvSpPr>
        <p:spPr>
          <a:xfrm>
            <a:off x="1439042" y="3205492"/>
            <a:ext cx="2421501" cy="2248181"/>
          </a:xfrm>
        </p:spPr>
        <p:txBody>
          <a:bodyPr>
            <a:normAutofit/>
          </a:bodyPr>
          <a:lstStyle>
            <a:lvl1pPr algn="l" indent="0" marL="0">
              <a:buNone/>
              <a:defRPr sz="1600"/>
            </a:lvl1pPr>
            <a:lvl2pPr indent="0" marL="342900">
              <a:buNone/>
              <a:defRPr sz="1050"/>
            </a:lvl2pPr>
            <a:lvl3pPr indent="0" marL="685800">
              <a:buNone/>
              <a:defRPr sz="900"/>
            </a:lvl3pPr>
            <a:lvl4pPr indent="0" marL="1028700">
              <a:buNone/>
              <a:defRPr sz="750"/>
            </a:lvl4pPr>
            <a:lvl5pPr indent="0" marL="1371600">
              <a:buNone/>
              <a:defRPr sz="750"/>
            </a:lvl5pPr>
            <a:lvl6pPr indent="0" marL="1714500">
              <a:buNone/>
              <a:defRPr sz="750"/>
            </a:lvl6pPr>
            <a:lvl7pPr indent="0" marL="2057400">
              <a:buNone/>
              <a:defRPr sz="750"/>
            </a:lvl7pPr>
            <a:lvl8pPr indent="0" marL="2400300">
              <a:buNone/>
              <a:defRPr sz="750"/>
            </a:lvl8pPr>
            <a:lvl9pPr indent="0" marL="2743200">
              <a:buNone/>
              <a:defRPr sz="750"/>
            </a:lvl9pPr>
          </a:lstStyle>
          <a:p>
            <a:pPr lvl="0"/>
            <a:r>
              <a:rPr lang="en-US"/>
              <a:t>Click to edit Master text styles</a:t>
            </a:r>
          </a:p>
        </p:txBody>
      </p:sp>
      <p:sp>
        <p:nvSpPr>
          <p:cNvPr id="1048889" name="Date Placeholder 4"/>
          <p:cNvSpPr>
            <a:spLocks noGrp="1"/>
          </p:cNvSpPr>
          <p:nvPr>
            <p:ph type="dt" sz="half" idx="10"/>
          </p:nvPr>
        </p:nvSpPr>
        <p:spPr/>
        <p:txBody>
          <a:bodyPr/>
          <a:p>
            <a:fld id="{ABB78A9C-E66C-4F36-B25D-D096436C0B45}" type="datetime1">
              <a:rPr lang="en-US" smtClean="0"/>
              <a:t>4/11/2022</a:t>
            </a:fld>
            <a:endParaRPr lang="en-US"/>
          </a:p>
        </p:txBody>
      </p:sp>
      <p:sp>
        <p:nvSpPr>
          <p:cNvPr id="1048890" name="Footer Placeholder 5"/>
          <p:cNvSpPr>
            <a:spLocks noGrp="1"/>
          </p:cNvSpPr>
          <p:nvPr>
            <p:ph type="ftr" sz="quarter" idx="11"/>
          </p:nvPr>
        </p:nvSpPr>
        <p:spPr/>
        <p:txBody>
          <a:bodyPr/>
          <a:p>
            <a:endParaRPr lang="en-US"/>
          </a:p>
        </p:txBody>
      </p:sp>
      <p:sp>
        <p:nvSpPr>
          <p:cNvPr id="1048891" name="Slide Number Placeholder 6"/>
          <p:cNvSpPr>
            <a:spLocks noGrp="1"/>
          </p:cNvSpPr>
          <p:nvPr>
            <p:ph type="sldNum" sz="quarter" idx="12"/>
          </p:nvPr>
        </p:nvSpPr>
        <p:spPr/>
        <p:txBody>
          <a:bodyPr/>
          <a:p>
            <a:fld id="{0AD2A1D3-94CF-4BE8-B9A0-75EFE4C74F9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38" name=""/>
        <p:cNvGrpSpPr/>
        <p:nvPr/>
      </p:nvGrpSpPr>
      <p:grpSpPr>
        <a:xfrm>
          <a:off x="0" y="0"/>
          <a:ext cx="0" cy="0"/>
          <a:chOff x="0" y="0"/>
          <a:chExt cx="0" cy="0"/>
        </a:xfrm>
      </p:grpSpPr>
      <p:grpSp>
        <p:nvGrpSpPr>
          <p:cNvPr id="139" name="Group 7"/>
          <p:cNvGrpSpPr/>
          <p:nvPr/>
        </p:nvGrpSpPr>
        <p:grpSpPr>
          <a:xfrm>
            <a:off x="4996501" y="482171"/>
            <a:ext cx="3511387" cy="5149101"/>
            <a:chOff x="4996501" y="482171"/>
            <a:chExt cx="3511387" cy="5149101"/>
          </a:xfrm>
        </p:grpSpPr>
        <p:sp>
          <p:nvSpPr>
            <p:cNvPr id="1048868" name="Rectangle 13"/>
            <p:cNvSpPr/>
            <p:nvPr/>
          </p:nvSpPr>
          <p:spPr>
            <a:xfrm>
              <a:off x="4996501" y="482171"/>
              <a:ext cx="3511387" cy="5149101"/>
            </a:xfrm>
            <a:prstGeom prst="rect"/>
            <a:blipFill rotWithShape="1" dpi="0">
              <a:blip xmlns:r="http://schemas.openxmlformats.org/officeDocument/2006/relationships" r:embed="rId1">
                <a:alphaModFix amt="30000"/>
              </a:blip>
              <a:srcRect/>
              <a:tile algn="ctr" flip="none" sx="100000" sy="100000" tx="0" ty="0"/>
            </a:blipFill>
            <a:ln w="76200" cmpd="sng">
              <a:noFill/>
              <a:miter lim="800000"/>
            </a:ln>
            <a:effectLst>
              <a:outerShdw algn="tl" blurRad="127000" dir="4740000" dist="228600" rotWithShape="0" sx="98000" sy="98000">
                <a:srgbClr val="000000">
                  <a:alpha val="34000"/>
                </a:srgbClr>
              </a:outerShdw>
            </a:effectLst>
            <a:scene3d>
              <a:camera prst="orthographicFront"/>
              <a:lightRig dir="t" rig="threeP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048869" name="Rectangle 14"/>
            <p:cNvSpPr/>
            <p:nvPr/>
          </p:nvSpPr>
          <p:spPr>
            <a:xfrm>
              <a:off x="5312152" y="812506"/>
              <a:ext cx="2883013" cy="4479361"/>
            </a:xfrm>
            <a:prstGeom prst="rect"/>
            <a:gradFill>
              <a:gsLst>
                <a:gs pos="0">
                  <a:srgbClr val="DADADA"/>
                </a:gs>
                <a:gs pos="100000">
                  <a:srgbClr val="FFFFFE"/>
                </a:gs>
              </a:gsLst>
              <a:lin ang="16200000" scaled="0"/>
            </a:gradFill>
            <a:ln w="38100" cmpd="sng">
              <a:solidFill>
                <a:schemeClr val="tx2">
                  <a:lumMod val="25000"/>
                </a:schemeClr>
              </a:solidFill>
              <a:miter lim="800000"/>
            </a:ln>
            <a:effectLst>
              <a:innerShdw blurRad="63500" dir="14100000" dist="88900">
                <a:srgbClr val="000000">
                  <a:alpha val="30000"/>
                </a:srgbClr>
              </a:innerShdw>
            </a:effectLst>
            <a:scene3d>
              <a:camera prst="orthographicFront"/>
              <a:lightRig dir="t" rig="threeP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1048870" name="Title 1"/>
          <p:cNvSpPr>
            <a:spLocks noGrp="1"/>
          </p:cNvSpPr>
          <p:nvPr>
            <p:ph type="title"/>
          </p:nvPr>
        </p:nvSpPr>
        <p:spPr>
          <a:xfrm>
            <a:off x="1444149" y="1129513"/>
            <a:ext cx="3080490" cy="1830584"/>
          </a:xfrm>
        </p:spPr>
        <p:txBody>
          <a:bodyPr anchor="b">
            <a:normAutofit/>
          </a:bodyPr>
          <a:lstStyle>
            <a:lvl1pPr>
              <a:defRPr sz="3200"/>
            </a:lvl1pPr>
          </a:lstStyle>
          <a:p>
            <a:r>
              <a:rPr lang="en-US"/>
              <a:t>Click to edit Master title style</a:t>
            </a:r>
            <a:endParaRPr dirty="0" lang="en-US"/>
          </a:p>
        </p:txBody>
      </p:sp>
      <p:sp>
        <p:nvSpPr>
          <p:cNvPr id="1048871" name="Picture Placeholder 2"/>
          <p:cNvSpPr>
            <a:spLocks noChangeAspect="1" noGrp="1"/>
          </p:cNvSpPr>
          <p:nvPr>
            <p:ph type="pic" idx="1"/>
          </p:nvPr>
        </p:nvSpPr>
        <p:spPr>
          <a:xfrm>
            <a:off x="5640128" y="1122543"/>
            <a:ext cx="2234998" cy="3866327"/>
          </a:xfrm>
          <a:solidFill>
            <a:schemeClr val="bg1">
              <a:lumMod val="50000"/>
              <a:lumOff val="50000"/>
              <a:alpha val="80000"/>
            </a:schemeClr>
          </a:solidFill>
          <a:ln w="9525" cap="sq">
            <a:noFill/>
            <a:miter lim="800000"/>
          </a:ln>
          <a:effectLst/>
        </p:spPr>
        <p:txBody>
          <a:bodyPr anchor="t" bIns="45720" lIns="91440" rIns="91440" rtlCol="0" tIns="45720" vert="horz">
            <a:normAutofit/>
          </a:bodyPr>
          <a:lstStyle>
            <a:lvl1pPr>
              <a:defRPr dirty="0" sz="3200" lang="en-US"/>
            </a:lvl1pPr>
          </a:lstStyle>
          <a:p>
            <a:pPr algn="ctr" defTabSz="914400" lvl="0">
              <a:spcBef>
                <a:spcPts val="1800"/>
              </a:spcBef>
            </a:pPr>
            <a:r>
              <a:rPr lang="en-US"/>
              <a:t>Click icon to add picture</a:t>
            </a:r>
            <a:endParaRPr dirty="0" lang="en-US"/>
          </a:p>
        </p:txBody>
      </p:sp>
      <p:sp>
        <p:nvSpPr>
          <p:cNvPr id="1048872" name="Text Placeholder 3"/>
          <p:cNvSpPr>
            <a:spLocks noGrp="1"/>
          </p:cNvSpPr>
          <p:nvPr>
            <p:ph type="body" sz="half" idx="2"/>
          </p:nvPr>
        </p:nvSpPr>
        <p:spPr>
          <a:xfrm>
            <a:off x="1443492" y="3145992"/>
            <a:ext cx="3076077" cy="2003742"/>
          </a:xfrm>
        </p:spPr>
        <p:txBody>
          <a:bodyPr>
            <a:normAutofit/>
          </a:bodyPr>
          <a:lstStyle>
            <a:lvl1pPr algn="l" indent="0" marL="0">
              <a:buNone/>
              <a:defRPr sz="1800"/>
            </a:lvl1pPr>
            <a:lvl2pPr indent="0" marL="342900">
              <a:buNone/>
              <a:defRPr sz="1050"/>
            </a:lvl2pPr>
            <a:lvl3pPr indent="0" marL="685800">
              <a:buNone/>
              <a:defRPr sz="900"/>
            </a:lvl3pPr>
            <a:lvl4pPr indent="0" marL="1028700">
              <a:buNone/>
              <a:defRPr sz="750"/>
            </a:lvl4pPr>
            <a:lvl5pPr indent="0" marL="1371600">
              <a:buNone/>
              <a:defRPr sz="750"/>
            </a:lvl5pPr>
            <a:lvl6pPr indent="0" marL="1714500">
              <a:buNone/>
              <a:defRPr sz="750"/>
            </a:lvl6pPr>
            <a:lvl7pPr indent="0" marL="2057400">
              <a:buNone/>
              <a:defRPr sz="750"/>
            </a:lvl7pPr>
            <a:lvl8pPr indent="0" marL="2400300">
              <a:buNone/>
              <a:defRPr sz="750"/>
            </a:lvl8pPr>
            <a:lvl9pPr indent="0" marL="2743200">
              <a:buNone/>
              <a:defRPr sz="750"/>
            </a:lvl9pPr>
          </a:lstStyle>
          <a:p>
            <a:pPr lvl="0"/>
            <a:r>
              <a:rPr lang="en-US"/>
              <a:t>Click to edit Master text styles</a:t>
            </a:r>
          </a:p>
        </p:txBody>
      </p:sp>
      <p:sp>
        <p:nvSpPr>
          <p:cNvPr id="1048873" name="Date Placeholder 4"/>
          <p:cNvSpPr>
            <a:spLocks noGrp="1"/>
          </p:cNvSpPr>
          <p:nvPr>
            <p:ph type="dt" sz="half" idx="10"/>
          </p:nvPr>
        </p:nvSpPr>
        <p:spPr>
          <a:xfrm>
            <a:off x="1436664" y="5469857"/>
            <a:ext cx="3082905" cy="320123"/>
          </a:xfrm>
        </p:spPr>
        <p:txBody>
          <a:bodyPr/>
          <a:lstStyle>
            <a:lvl1pPr algn="l"/>
          </a:lstStyle>
          <a:p>
            <a:fld id="{42B76BC8-932B-4B36-A24E-69717239CBF6}" type="datetime1">
              <a:rPr lang="en-US" smtClean="0"/>
              <a:t>4/11/2022</a:t>
            </a:fld>
            <a:endParaRPr lang="en-US"/>
          </a:p>
        </p:txBody>
      </p:sp>
      <p:sp>
        <p:nvSpPr>
          <p:cNvPr id="1048874" name="Footer Placeholder 5"/>
          <p:cNvSpPr>
            <a:spLocks noGrp="1"/>
          </p:cNvSpPr>
          <p:nvPr>
            <p:ph type="ftr" sz="quarter" idx="11"/>
          </p:nvPr>
        </p:nvSpPr>
        <p:spPr>
          <a:xfrm>
            <a:off x="1437530" y="318641"/>
            <a:ext cx="3082083" cy="320931"/>
          </a:xfrm>
        </p:spPr>
        <p:txBody>
          <a:bodyPr/>
          <a:p>
            <a:endParaRPr lang="en-US"/>
          </a:p>
        </p:txBody>
      </p:sp>
      <p:sp>
        <p:nvSpPr>
          <p:cNvPr id="1048875" name="Slide Number Placeholder 6"/>
          <p:cNvSpPr>
            <a:spLocks noGrp="1"/>
          </p:cNvSpPr>
          <p:nvPr>
            <p:ph type="sldNum" sz="quarter" idx="12"/>
          </p:nvPr>
        </p:nvSpPr>
        <p:spPr/>
        <p:txBody>
          <a:bodyPr/>
          <a:p>
            <a:fld id="{0AD2A1D3-94CF-4BE8-B9A0-75EFE4C74F9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2.jpeg"/><Relationship Id="rId1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image" Target="../media/image2.jpeg"/><Relationship Id="rId1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18" name=""/>
        <p:cNvGrpSpPr/>
        <p:nvPr/>
      </p:nvGrpSpPr>
      <p:grpSpPr>
        <a:xfrm>
          <a:off x="0" y="0"/>
          <a:ext cx="0" cy="0"/>
          <a:chOff x="0" y="0"/>
          <a:chExt cx="0" cy="0"/>
        </a:xfrm>
      </p:grpSpPr>
      <p:sp>
        <p:nvSpPr>
          <p:cNvPr id="1048828" name="Rectangle 9"/>
          <p:cNvSpPr/>
          <p:nvPr/>
        </p:nvSpPr>
        <p:spPr>
          <a:xfrm>
            <a:off x="0" y="3622291"/>
            <a:ext cx="9144000" cy="2512271"/>
          </a:xfrm>
          <a:prstGeom prst="rect"/>
          <a:gradFill flip="none" rotWithShape="1">
            <a:gsLst>
              <a:gs pos="0">
                <a:schemeClr val="bg2">
                  <a:alpha val="0"/>
                </a:schemeClr>
              </a:gs>
              <a:gs pos="100000">
                <a:schemeClr val="bg2">
                  <a:alpha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097218" name="Picture 10"/>
          <p:cNvPicPr>
            <a:picLocks noChangeAspect="1"/>
          </p:cNvPicPr>
          <p:nvPr/>
        </p:nvPicPr>
        <p:blipFill rotWithShape="1">
          <a:blip xmlns:r="http://schemas.openxmlformats.org/officeDocument/2006/relationships" r:embed="rId12"/>
          <a:srcRect t="2769" b="-2769"/>
          <a:stretch>
            <a:fillRect/>
          </a:stretch>
        </p:blipFill>
        <p:spPr>
          <a:xfrm>
            <a:off x="0" y="6135624"/>
            <a:ext cx="9144000" cy="742950"/>
          </a:xfrm>
          <a:prstGeom prst="rect"/>
        </p:spPr>
      </p:pic>
      <p:sp>
        <p:nvSpPr>
          <p:cNvPr id="1048829" name="Title Placeholder 1"/>
          <p:cNvSpPr>
            <a:spLocks noGrp="1"/>
          </p:cNvSpPr>
          <p:nvPr>
            <p:ph type="title"/>
          </p:nvPr>
        </p:nvSpPr>
        <p:spPr>
          <a:xfrm>
            <a:off x="1443491" y="804520"/>
            <a:ext cx="6251303" cy="1049235"/>
          </a:xfrm>
          <a:prstGeom prst="rect"/>
        </p:spPr>
        <p:txBody>
          <a:bodyPr anchor="ctr" bIns="45720" lIns="91440" rIns="91440" rtlCol="0" tIns="45720" vert="horz">
            <a:normAutofit/>
          </a:bodyPr>
          <a:p>
            <a:r>
              <a:rPr lang="en-US"/>
              <a:t>Click to edit Master title style</a:t>
            </a:r>
            <a:endParaRPr dirty="0" lang="en-US"/>
          </a:p>
        </p:txBody>
      </p:sp>
      <p:sp>
        <p:nvSpPr>
          <p:cNvPr id="1048830" name="Text Placeholder 2"/>
          <p:cNvSpPr>
            <a:spLocks noGrp="1"/>
          </p:cNvSpPr>
          <p:nvPr>
            <p:ph type="body" idx="1"/>
          </p:nvPr>
        </p:nvSpPr>
        <p:spPr>
          <a:xfrm>
            <a:off x="1443491" y="2015733"/>
            <a:ext cx="6251303" cy="3450613"/>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31" name="Date Placeholder 3"/>
          <p:cNvSpPr>
            <a:spLocks noGrp="1"/>
          </p:cNvSpPr>
          <p:nvPr>
            <p:ph type="dt" sz="half" idx="2"/>
          </p:nvPr>
        </p:nvSpPr>
        <p:spPr>
          <a:xfrm>
            <a:off x="5326502" y="330370"/>
            <a:ext cx="2368292" cy="309201"/>
          </a:xfrm>
          <a:prstGeom prst="rect"/>
        </p:spPr>
        <p:txBody>
          <a:bodyPr anchor="ctr" bIns="45720" lIns="91440" rIns="91440" rtlCol="0" tIns="45720" vert="horz"/>
          <a:lstStyle>
            <a:lvl1pPr algn="r">
              <a:defRPr sz="1000">
                <a:solidFill>
                  <a:schemeClr val="tx1">
                    <a:tint val="75000"/>
                  </a:schemeClr>
                </a:solidFill>
              </a:defRPr>
            </a:lvl1pPr>
          </a:lstStyle>
          <a:p>
            <a:fld id="{71E46AE6-95B8-464A-ACE9-ACD56D8A23A1}" type="datetime1">
              <a:rPr lang="en-US" smtClean="0"/>
              <a:t>4/11/2022</a:t>
            </a:fld>
            <a:endParaRPr lang="en-US"/>
          </a:p>
        </p:txBody>
      </p:sp>
      <p:sp>
        <p:nvSpPr>
          <p:cNvPr id="1048832" name="Footer Placeholder 4"/>
          <p:cNvSpPr>
            <a:spLocks noGrp="1"/>
          </p:cNvSpPr>
          <p:nvPr>
            <p:ph type="ftr" sz="quarter" idx="3"/>
          </p:nvPr>
        </p:nvSpPr>
        <p:spPr>
          <a:xfrm>
            <a:off x="1443491" y="329308"/>
            <a:ext cx="3719283" cy="309201"/>
          </a:xfrm>
          <a:prstGeom prst="rect"/>
        </p:spPr>
        <p:txBody>
          <a:bodyPr anchor="ctr" bIns="45720" lIns="91440" rIns="91440" rtlCol="0" tIns="45720" vert="horz"/>
          <a:lstStyle>
            <a:lvl1pPr algn="l">
              <a:defRPr sz="1000">
                <a:solidFill>
                  <a:schemeClr val="tx1">
                    <a:tint val="75000"/>
                  </a:schemeClr>
                </a:solidFill>
              </a:defRPr>
            </a:lvl1pPr>
          </a:lstStyle>
          <a:p>
            <a:endParaRPr lang="en-US"/>
          </a:p>
        </p:txBody>
      </p:sp>
      <p:sp>
        <p:nvSpPr>
          <p:cNvPr id="1048833" name="Slide Number Placeholder 5"/>
          <p:cNvSpPr>
            <a:spLocks noGrp="1"/>
          </p:cNvSpPr>
          <p:nvPr>
            <p:ph type="sldNum" sz="quarter" idx="4"/>
          </p:nvPr>
        </p:nvSpPr>
        <p:spPr>
          <a:xfrm>
            <a:off x="487725" y="798973"/>
            <a:ext cx="795746" cy="503578"/>
          </a:xfrm>
          <a:prstGeom prst="rect"/>
        </p:spPr>
        <p:txBody>
          <a:bodyPr anchor="t" bIns="45720" lIns="91440" rIns="91440" rtlCol="0" tIns="45720" vert="horz"/>
          <a:lstStyle>
            <a:lvl1pPr algn="r">
              <a:defRPr sz="2800">
                <a:solidFill>
                  <a:schemeClr val="accent1"/>
                </a:solidFill>
              </a:defRPr>
            </a:lvl1pPr>
          </a:lstStyle>
          <a:p>
            <a:fld id="{0AD2A1D3-94CF-4BE8-B9A0-75EFE4C74F95}" type="slidenum">
              <a:rPr lang="en-US" smtClean="0"/>
              <a:t>‹#›</a:t>
            </a:fld>
            <a:endParaRPr lang="en-US"/>
          </a:p>
        </p:txBody>
      </p:sp>
      <p:cxnSp>
        <p:nvCxnSpPr>
          <p:cNvPr id="3145736" name="Straight Connector 11"/>
          <p:cNvCxnSpPr>
            <a:cxnSpLocks/>
          </p:cNvCxnSpPr>
          <p:nvPr/>
        </p:nvCxnSpPr>
        <p:spPr>
          <a:xfrm>
            <a:off x="0" y="6144768"/>
            <a:ext cx="9144000" cy="0"/>
          </a:xfrm>
          <a:prstGeom prst="line"/>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accent1="accent1" accent2="accent2" accent3="accent3" accent4="accent4" accent5="accent5" accent6="accent6" bg1="lt1" bg2="lt2" tx1="dk1" tx2="dk2"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1"/>
  <p:txStyles>
    <p:titleStyle>
      <a:lvl1pPr algn="ctr" defTabSz="685800" eaLnBrk="1" hangingPunct="1" latinLnBrk="0" rtl="0">
        <a:lnSpc>
          <a:spcPct val="90000"/>
        </a:lnSpc>
        <a:spcBef>
          <a:spcPct val="0"/>
        </a:spcBef>
        <a:buNone/>
        <a:defRPr b="0" cap="all" sz="3200" i="0" kern="1200">
          <a:solidFill>
            <a:schemeClr val="accent1"/>
          </a:solidFill>
          <a:effectLst/>
          <a:latin typeface="+mj-lt"/>
          <a:ea typeface="+mj-ea"/>
          <a:cs typeface="+mj-cs"/>
        </a:defRPr>
      </a:lvl1pPr>
    </p:titleStyle>
    <p:bodyStyle>
      <a:lvl1pPr algn="l" defTabSz="685800" eaLnBrk="1" hangingPunct="1" indent="-228600" latinLnBrk="0" marL="228600" rtl="0">
        <a:lnSpc>
          <a:spcPct val="120000"/>
        </a:lnSpc>
        <a:spcBef>
          <a:spcPts val="1000"/>
        </a:spcBef>
        <a:buClr>
          <a:schemeClr val="accent1"/>
        </a:buClr>
        <a:buSzPct val="100000"/>
        <a:buFont typeface="Arial" panose="020B0604020202020204" pitchFamily="34" charset="0"/>
        <a:buChar char="•"/>
        <a:defRPr cap="none" sz="2000" kern="1200">
          <a:solidFill>
            <a:schemeClr val="tx1"/>
          </a:solidFill>
          <a:effectLst/>
          <a:latin typeface="+mn-lt"/>
          <a:ea typeface="+mn-ea"/>
          <a:cs typeface="+mn-cs"/>
        </a:defRPr>
      </a:lvl1pPr>
      <a:lvl2pPr algn="l" defTabSz="685800" eaLnBrk="1" hangingPunct="1" indent="-228600" latinLnBrk="0" marL="685800" rtl="0">
        <a:lnSpc>
          <a:spcPct val="120000"/>
        </a:lnSpc>
        <a:spcBef>
          <a:spcPts val="500"/>
        </a:spcBef>
        <a:buClr>
          <a:schemeClr val="accent1"/>
        </a:buClr>
        <a:buSzPct val="100000"/>
        <a:buFont typeface="Arial" panose="020B0604020202020204" pitchFamily="34" charset="0"/>
        <a:buChar char="•"/>
        <a:defRPr baseline="0" cap="none" sz="1600" kern="1200">
          <a:solidFill>
            <a:schemeClr val="tx1"/>
          </a:solidFill>
          <a:effectLst/>
          <a:latin typeface="+mn-lt"/>
          <a:ea typeface="+mn-ea"/>
          <a:cs typeface="+mn-cs"/>
        </a:defRPr>
      </a:lvl2pPr>
      <a:lvl3pPr algn="l" defTabSz="685800" eaLnBrk="1" hangingPunct="1" indent="-228600" latinLnBrk="0" marL="1143000" rtl="0">
        <a:lnSpc>
          <a:spcPct val="120000"/>
        </a:lnSpc>
        <a:spcBef>
          <a:spcPts val="500"/>
        </a:spcBef>
        <a:buClr>
          <a:schemeClr val="accent1"/>
        </a:buClr>
        <a:buSzPct val="100000"/>
        <a:buFont typeface="Arial" panose="020B0604020202020204" pitchFamily="34" charset="0"/>
        <a:buChar char="•"/>
        <a:defRPr cap="none" sz="1600" kern="1200">
          <a:solidFill>
            <a:schemeClr val="tx1"/>
          </a:solidFill>
          <a:effectLst/>
          <a:latin typeface="+mn-lt"/>
          <a:ea typeface="+mn-ea"/>
          <a:cs typeface="+mn-cs"/>
        </a:defRPr>
      </a:lvl3pPr>
      <a:lvl4pPr algn="l" defTabSz="685800" eaLnBrk="1" hangingPunct="1" indent="-228600" latinLnBrk="0" marL="1600200" rtl="0">
        <a:lnSpc>
          <a:spcPct val="120000"/>
        </a:lnSpc>
        <a:spcBef>
          <a:spcPts val="500"/>
        </a:spcBef>
        <a:buClr>
          <a:schemeClr val="accent1"/>
        </a:buClr>
        <a:buSzPct val="100000"/>
        <a:buFont typeface="Arial" panose="020B0604020202020204" pitchFamily="34" charset="0"/>
        <a:buChar char="•"/>
        <a:defRPr baseline="0" cap="none" sz="1400" kern="1200">
          <a:solidFill>
            <a:schemeClr val="tx1"/>
          </a:solidFill>
          <a:effectLst/>
          <a:latin typeface="+mn-lt"/>
          <a:ea typeface="+mn-ea"/>
          <a:cs typeface="+mn-cs"/>
        </a:defRPr>
      </a:lvl4pPr>
      <a:lvl5pPr algn="l" defTabSz="685800" eaLnBrk="1" hangingPunct="1" indent="-228600" latinLnBrk="0" marL="2057400" rtl="0">
        <a:lnSpc>
          <a:spcPct val="120000"/>
        </a:lnSpc>
        <a:spcBef>
          <a:spcPts val="500"/>
        </a:spcBef>
        <a:buClr>
          <a:schemeClr val="accent1"/>
        </a:buClr>
        <a:buSzPct val="100000"/>
        <a:buFont typeface="Arial" panose="020B0604020202020204" pitchFamily="34" charset="0"/>
        <a:buChar char="•"/>
        <a:defRPr cap="none" sz="1200" kern="1200">
          <a:solidFill>
            <a:schemeClr val="tx1"/>
          </a:solidFill>
          <a:effectLst/>
          <a:latin typeface="+mn-lt"/>
          <a:ea typeface="+mn-ea"/>
          <a:cs typeface="+mn-cs"/>
        </a:defRPr>
      </a:lvl5pPr>
      <a:lvl6pPr algn="l" defTabSz="914400" eaLnBrk="1" hangingPunct="1" indent="-228600" latinLnBrk="0" marL="2514600" rtl="0">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algn="l" defTabSz="914400" eaLnBrk="1" hangingPunct="1" indent="-228600" latinLnBrk="0" marL="2971800" rtl="0">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algn="l" defTabSz="914400" eaLnBrk="1" hangingPunct="1" indent="-228600" latinLnBrk="0" marL="3429000" rtl="0">
        <a:lnSpc>
          <a:spcPct val="120000"/>
        </a:lnSpc>
        <a:spcBef>
          <a:spcPts val="500"/>
        </a:spcBef>
        <a:buClr>
          <a:schemeClr val="accent1"/>
        </a:buClr>
        <a:buSzPct val="100000"/>
        <a:buFont typeface="Arial" panose="020B0604020202020204" pitchFamily="34" charset="0"/>
        <a:buChar char="•"/>
        <a:defRPr baseline="0" sz="1200" kern="1200">
          <a:solidFill>
            <a:schemeClr val="tx1"/>
          </a:solidFill>
          <a:effectLst/>
          <a:latin typeface="+mn-lt"/>
          <a:ea typeface="+mn-ea"/>
          <a:cs typeface="+mn-cs"/>
        </a:defRPr>
      </a:lvl8pPr>
      <a:lvl9pPr algn="l" defTabSz="914400" eaLnBrk="1" hangingPunct="1" indent="-228600" latinLnBrk="0" marL="3886200" rtl="0">
        <a:lnSpc>
          <a:spcPct val="120000"/>
        </a:lnSpc>
        <a:spcBef>
          <a:spcPts val="500"/>
        </a:spcBef>
        <a:buClr>
          <a:schemeClr val="accent1"/>
        </a:buClr>
        <a:buSzPct val="100000"/>
        <a:buFont typeface="Arial" panose="020B0604020202020204" pitchFamily="34" charset="0"/>
        <a:buChar char="•"/>
        <a:defRPr baseline="0" sz="1200" kern="1200">
          <a:solidFill>
            <a:schemeClr val="tx1"/>
          </a:solidFill>
          <a:effectLst/>
          <a:latin typeface="+mn-lt"/>
          <a:ea typeface="+mn-ea"/>
          <a:cs typeface="+mn-cs"/>
        </a:defRPr>
      </a:lvl9pPr>
    </p:bodyStyle>
    <p:otherStyle>
      <a:defPPr>
        <a:defRPr lang="en-US"/>
      </a:defPPr>
      <a:lvl1pPr algn="l" defTabSz="685800" eaLnBrk="1" hangingPunct="1" latinLnBrk="0" marL="0" rtl="0">
        <a:defRPr sz="1350" kern="1200">
          <a:solidFill>
            <a:schemeClr val="tx1"/>
          </a:solidFill>
          <a:latin typeface="+mn-lt"/>
          <a:ea typeface="+mn-ea"/>
          <a:cs typeface="+mn-cs"/>
        </a:defRPr>
      </a:lvl1pPr>
      <a:lvl2pPr algn="l" defTabSz="685800" eaLnBrk="1" hangingPunct="1" latinLnBrk="0" marL="342900" rtl="0">
        <a:defRPr sz="1350" kern="1200">
          <a:solidFill>
            <a:schemeClr val="tx1"/>
          </a:solidFill>
          <a:latin typeface="+mn-lt"/>
          <a:ea typeface="+mn-ea"/>
          <a:cs typeface="+mn-cs"/>
        </a:defRPr>
      </a:lvl2pPr>
      <a:lvl3pPr algn="l" defTabSz="685800" eaLnBrk="1" hangingPunct="1" latinLnBrk="0" marL="685800" rtl="0">
        <a:defRPr sz="1350" kern="1200">
          <a:solidFill>
            <a:schemeClr val="tx1"/>
          </a:solidFill>
          <a:latin typeface="+mn-lt"/>
          <a:ea typeface="+mn-ea"/>
          <a:cs typeface="+mn-cs"/>
        </a:defRPr>
      </a:lvl3pPr>
      <a:lvl4pPr algn="l" defTabSz="685800" eaLnBrk="1" hangingPunct="1" latinLnBrk="0" marL="1028700" rtl="0">
        <a:defRPr sz="1350" kern="1200">
          <a:solidFill>
            <a:schemeClr val="tx1"/>
          </a:solidFill>
          <a:latin typeface="+mn-lt"/>
          <a:ea typeface="+mn-ea"/>
          <a:cs typeface="+mn-cs"/>
        </a:defRPr>
      </a:lvl4pPr>
      <a:lvl5pPr algn="l" defTabSz="685800" eaLnBrk="1" hangingPunct="1" latinLnBrk="0" marL="1371600" rtl="0">
        <a:defRPr sz="1350" kern="1200">
          <a:solidFill>
            <a:schemeClr val="tx1"/>
          </a:solidFill>
          <a:latin typeface="+mn-lt"/>
          <a:ea typeface="+mn-ea"/>
          <a:cs typeface="+mn-cs"/>
        </a:defRPr>
      </a:lvl5pPr>
      <a:lvl6pPr algn="l" defTabSz="685800" eaLnBrk="1" hangingPunct="1" latinLnBrk="0" marL="1714500" rtl="0">
        <a:defRPr sz="1350" kern="1200">
          <a:solidFill>
            <a:schemeClr val="tx1"/>
          </a:solidFill>
          <a:latin typeface="+mn-lt"/>
          <a:ea typeface="+mn-ea"/>
          <a:cs typeface="+mn-cs"/>
        </a:defRPr>
      </a:lvl6pPr>
      <a:lvl7pPr algn="l" defTabSz="685800" eaLnBrk="1" hangingPunct="1" latinLnBrk="0" marL="2057400" rtl="0">
        <a:defRPr sz="1350" kern="1200">
          <a:solidFill>
            <a:schemeClr val="tx1"/>
          </a:solidFill>
          <a:latin typeface="+mn-lt"/>
          <a:ea typeface="+mn-ea"/>
          <a:cs typeface="+mn-cs"/>
        </a:defRPr>
      </a:lvl7pPr>
      <a:lvl8pPr algn="l" defTabSz="685800" eaLnBrk="1" hangingPunct="1" latinLnBrk="0" marL="2400300" rtl="0">
        <a:defRPr sz="1350" kern="1200">
          <a:solidFill>
            <a:schemeClr val="tx1"/>
          </a:solidFill>
          <a:latin typeface="+mn-lt"/>
          <a:ea typeface="+mn-ea"/>
          <a:cs typeface="+mn-cs"/>
        </a:defRPr>
      </a:lvl8pPr>
      <a:lvl9pPr algn="l" defTabSz="685800" eaLnBrk="1" hangingPunct="1" latinLnBrk="0" marL="2743200" rtl="0">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3" name=""/>
        <p:cNvGrpSpPr/>
        <p:nvPr/>
      </p:nvGrpSpPr>
      <p:grpSpPr>
        <a:xfrm>
          <a:off x="0" y="0"/>
          <a:ext cx="0" cy="0"/>
          <a:chOff x="0" y="0"/>
          <a:chExt cx="0" cy="0"/>
        </a:xfrm>
      </p:grpSpPr>
      <p:sp>
        <p:nvSpPr>
          <p:cNvPr id="1048576" name="Rectangle 9"/>
          <p:cNvSpPr/>
          <p:nvPr/>
        </p:nvSpPr>
        <p:spPr>
          <a:xfrm>
            <a:off x="0" y="3622291"/>
            <a:ext cx="9144000" cy="2512271"/>
          </a:xfrm>
          <a:prstGeom prst="rect"/>
          <a:gradFill flip="none" rotWithShape="1">
            <a:gsLst>
              <a:gs pos="0">
                <a:schemeClr val="bg2">
                  <a:alpha val="0"/>
                </a:schemeClr>
              </a:gs>
              <a:gs pos="100000">
                <a:schemeClr val="bg2">
                  <a:alpha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097152" name="Picture 10"/>
          <p:cNvPicPr>
            <a:picLocks noChangeAspect="1"/>
          </p:cNvPicPr>
          <p:nvPr/>
        </p:nvPicPr>
        <p:blipFill rotWithShape="1">
          <a:blip xmlns:r="http://schemas.openxmlformats.org/officeDocument/2006/relationships" r:embed="rId12"/>
          <a:srcRect t="2769" b="-2769"/>
          <a:stretch>
            <a:fillRect/>
          </a:stretch>
        </p:blipFill>
        <p:spPr>
          <a:xfrm>
            <a:off x="0" y="6135624"/>
            <a:ext cx="9144000" cy="742950"/>
          </a:xfrm>
          <a:prstGeom prst="rect"/>
        </p:spPr>
      </p:pic>
      <p:sp>
        <p:nvSpPr>
          <p:cNvPr id="1048577" name="Title Placeholder 1"/>
          <p:cNvSpPr>
            <a:spLocks noGrp="1"/>
          </p:cNvSpPr>
          <p:nvPr>
            <p:ph type="title"/>
          </p:nvPr>
        </p:nvSpPr>
        <p:spPr>
          <a:xfrm>
            <a:off x="1443491" y="804520"/>
            <a:ext cx="6251303" cy="1049235"/>
          </a:xfrm>
          <a:prstGeom prst="rect"/>
        </p:spPr>
        <p:txBody>
          <a:bodyPr anchor="ctr" bIns="45720" lIns="91440" rIns="91440" rtlCol="0" tIns="45720" vert="horz">
            <a:normAutofit/>
          </a:bodyPr>
          <a:p>
            <a:r>
              <a:rPr lang="en-US"/>
              <a:t>Click to edit Master title style</a:t>
            </a:r>
            <a:endParaRPr dirty="0" lang="en-US"/>
          </a:p>
        </p:txBody>
      </p:sp>
      <p:sp>
        <p:nvSpPr>
          <p:cNvPr id="1048578" name="Text Placeholder 2"/>
          <p:cNvSpPr>
            <a:spLocks noGrp="1"/>
          </p:cNvSpPr>
          <p:nvPr>
            <p:ph type="body" idx="1"/>
          </p:nvPr>
        </p:nvSpPr>
        <p:spPr>
          <a:xfrm>
            <a:off x="1443491" y="2015733"/>
            <a:ext cx="6251303" cy="3450613"/>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579" name="Date Placeholder 3"/>
          <p:cNvSpPr>
            <a:spLocks noGrp="1"/>
          </p:cNvSpPr>
          <p:nvPr>
            <p:ph type="dt" sz="half" idx="2"/>
          </p:nvPr>
        </p:nvSpPr>
        <p:spPr>
          <a:xfrm>
            <a:off x="5326502" y="330370"/>
            <a:ext cx="2368292" cy="309201"/>
          </a:xfrm>
          <a:prstGeom prst="rect"/>
        </p:spPr>
        <p:txBody>
          <a:bodyPr anchor="ctr" bIns="45720" lIns="91440" rIns="91440" rtlCol="0" tIns="45720" vert="horz"/>
          <a:lstStyle>
            <a:lvl1pPr algn="r">
              <a:defRPr sz="1000">
                <a:solidFill>
                  <a:schemeClr val="tx1">
                    <a:tint val="75000"/>
                  </a:schemeClr>
                </a:solidFill>
              </a:defRPr>
            </a:lvl1pPr>
          </a:lstStyle>
          <a:p>
            <a:fld id="{43D83211-363B-45BA-AC36-F9467D21CBAB}" type="datetime1">
              <a:rPr lang="en-US" smtClean="0"/>
              <a:t>4/11/2022</a:t>
            </a:fld>
            <a:endParaRPr lang="en-US"/>
          </a:p>
        </p:txBody>
      </p:sp>
      <p:sp>
        <p:nvSpPr>
          <p:cNvPr id="1048580" name="Footer Placeholder 4"/>
          <p:cNvSpPr>
            <a:spLocks noGrp="1"/>
          </p:cNvSpPr>
          <p:nvPr>
            <p:ph type="ftr" sz="quarter" idx="3"/>
          </p:nvPr>
        </p:nvSpPr>
        <p:spPr>
          <a:xfrm>
            <a:off x="1443491" y="329308"/>
            <a:ext cx="3719283" cy="309201"/>
          </a:xfrm>
          <a:prstGeom prst="rect"/>
        </p:spPr>
        <p:txBody>
          <a:bodyPr anchor="ctr" bIns="45720" lIns="91440" rIns="91440" rtlCol="0" tIns="45720" vert="horz"/>
          <a:lstStyle>
            <a:lvl1pPr algn="l">
              <a:defRPr sz="1000">
                <a:solidFill>
                  <a:schemeClr val="tx1">
                    <a:tint val="75000"/>
                  </a:schemeClr>
                </a:solidFill>
              </a:defRPr>
            </a:lvl1pPr>
          </a:lstStyle>
          <a:p>
            <a:endParaRPr lang="en-US"/>
          </a:p>
        </p:txBody>
      </p:sp>
      <p:sp>
        <p:nvSpPr>
          <p:cNvPr id="1048581" name="Slide Number Placeholder 5"/>
          <p:cNvSpPr>
            <a:spLocks noGrp="1"/>
          </p:cNvSpPr>
          <p:nvPr>
            <p:ph type="sldNum" sz="quarter" idx="4"/>
          </p:nvPr>
        </p:nvSpPr>
        <p:spPr>
          <a:xfrm>
            <a:off x="487725" y="798973"/>
            <a:ext cx="795746" cy="503578"/>
          </a:xfrm>
          <a:prstGeom prst="rect"/>
        </p:spPr>
        <p:txBody>
          <a:bodyPr anchor="t" bIns="45720" lIns="91440" rIns="91440" rtlCol="0" tIns="45720" vert="horz"/>
          <a:lstStyle>
            <a:lvl1pPr algn="r">
              <a:defRPr sz="2800">
                <a:solidFill>
                  <a:schemeClr val="accent1"/>
                </a:solidFill>
              </a:defRPr>
            </a:lvl1pPr>
          </a:lstStyle>
          <a:p>
            <a:fld id="{0AD2A1D3-94CF-4BE8-B9A0-75EFE4C74F95}" type="slidenum">
              <a:rPr lang="en-US" smtClean="0"/>
              <a:t>‹#›</a:t>
            </a:fld>
            <a:endParaRPr lang="en-US"/>
          </a:p>
        </p:txBody>
      </p:sp>
      <p:cxnSp>
        <p:nvCxnSpPr>
          <p:cNvPr id="3145728" name="Straight Connector 11"/>
          <p:cNvCxnSpPr>
            <a:cxnSpLocks/>
          </p:cNvCxnSpPr>
          <p:nvPr/>
        </p:nvCxnSpPr>
        <p:spPr>
          <a:xfrm>
            <a:off x="0" y="6144768"/>
            <a:ext cx="9144000" cy="0"/>
          </a:xfrm>
          <a:prstGeom prst="line"/>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accent1="accent1" accent2="accent2" accent3="accent3" accent4="accent4" accent5="accent5" accent6="accent6" bg1="lt1" bg2="lt2" tx1="dk1" tx2="dk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dt="0" ftr="0" hdr="0" sldNum="1"/>
  <p:txStyles>
    <p:titleStyle>
      <a:lvl1pPr algn="ctr" defTabSz="685800" eaLnBrk="1" hangingPunct="1" latinLnBrk="0" rtl="0">
        <a:lnSpc>
          <a:spcPct val="90000"/>
        </a:lnSpc>
        <a:spcBef>
          <a:spcPct val="0"/>
        </a:spcBef>
        <a:buNone/>
        <a:defRPr b="0" cap="all" sz="3200" i="0" kern="1200">
          <a:solidFill>
            <a:schemeClr val="accent1"/>
          </a:solidFill>
          <a:effectLst/>
          <a:latin typeface="+mj-lt"/>
          <a:ea typeface="+mj-ea"/>
          <a:cs typeface="+mj-cs"/>
        </a:defRPr>
      </a:lvl1pPr>
    </p:titleStyle>
    <p:bodyStyle>
      <a:lvl1pPr algn="l" defTabSz="685800" eaLnBrk="1" hangingPunct="1" indent="-228600" latinLnBrk="0" marL="228600" rtl="0">
        <a:lnSpc>
          <a:spcPct val="120000"/>
        </a:lnSpc>
        <a:spcBef>
          <a:spcPts val="1000"/>
        </a:spcBef>
        <a:buClr>
          <a:schemeClr val="accent1"/>
        </a:buClr>
        <a:buSzPct val="100000"/>
        <a:buFont typeface="Arial" panose="020B0604020202020204" pitchFamily="34" charset="0"/>
        <a:buChar char="•"/>
        <a:defRPr cap="none" sz="2000" kern="1200">
          <a:solidFill>
            <a:schemeClr val="tx1"/>
          </a:solidFill>
          <a:effectLst/>
          <a:latin typeface="+mn-lt"/>
          <a:ea typeface="+mn-ea"/>
          <a:cs typeface="+mn-cs"/>
        </a:defRPr>
      </a:lvl1pPr>
      <a:lvl2pPr algn="l" defTabSz="685800" eaLnBrk="1" hangingPunct="1" indent="-228600" latinLnBrk="0" marL="685800" rtl="0">
        <a:lnSpc>
          <a:spcPct val="120000"/>
        </a:lnSpc>
        <a:spcBef>
          <a:spcPts val="500"/>
        </a:spcBef>
        <a:buClr>
          <a:schemeClr val="accent1"/>
        </a:buClr>
        <a:buSzPct val="100000"/>
        <a:buFont typeface="Arial" panose="020B0604020202020204" pitchFamily="34" charset="0"/>
        <a:buChar char="•"/>
        <a:defRPr baseline="0" cap="none" sz="1600" kern="1200">
          <a:solidFill>
            <a:schemeClr val="tx1"/>
          </a:solidFill>
          <a:effectLst/>
          <a:latin typeface="+mn-lt"/>
          <a:ea typeface="+mn-ea"/>
          <a:cs typeface="+mn-cs"/>
        </a:defRPr>
      </a:lvl2pPr>
      <a:lvl3pPr algn="l" defTabSz="685800" eaLnBrk="1" hangingPunct="1" indent="-228600" latinLnBrk="0" marL="1143000" rtl="0">
        <a:lnSpc>
          <a:spcPct val="120000"/>
        </a:lnSpc>
        <a:spcBef>
          <a:spcPts val="500"/>
        </a:spcBef>
        <a:buClr>
          <a:schemeClr val="accent1"/>
        </a:buClr>
        <a:buSzPct val="100000"/>
        <a:buFont typeface="Arial" panose="020B0604020202020204" pitchFamily="34" charset="0"/>
        <a:buChar char="•"/>
        <a:defRPr cap="none" sz="1600" kern="1200">
          <a:solidFill>
            <a:schemeClr val="tx1"/>
          </a:solidFill>
          <a:effectLst/>
          <a:latin typeface="+mn-lt"/>
          <a:ea typeface="+mn-ea"/>
          <a:cs typeface="+mn-cs"/>
        </a:defRPr>
      </a:lvl3pPr>
      <a:lvl4pPr algn="l" defTabSz="685800" eaLnBrk="1" hangingPunct="1" indent="-228600" latinLnBrk="0" marL="1600200" rtl="0">
        <a:lnSpc>
          <a:spcPct val="120000"/>
        </a:lnSpc>
        <a:spcBef>
          <a:spcPts val="500"/>
        </a:spcBef>
        <a:buClr>
          <a:schemeClr val="accent1"/>
        </a:buClr>
        <a:buSzPct val="100000"/>
        <a:buFont typeface="Arial" panose="020B0604020202020204" pitchFamily="34" charset="0"/>
        <a:buChar char="•"/>
        <a:defRPr baseline="0" cap="none" sz="1400" kern="1200">
          <a:solidFill>
            <a:schemeClr val="tx1"/>
          </a:solidFill>
          <a:effectLst/>
          <a:latin typeface="+mn-lt"/>
          <a:ea typeface="+mn-ea"/>
          <a:cs typeface="+mn-cs"/>
        </a:defRPr>
      </a:lvl4pPr>
      <a:lvl5pPr algn="l" defTabSz="685800" eaLnBrk="1" hangingPunct="1" indent="-228600" latinLnBrk="0" marL="2057400" rtl="0">
        <a:lnSpc>
          <a:spcPct val="120000"/>
        </a:lnSpc>
        <a:spcBef>
          <a:spcPts val="500"/>
        </a:spcBef>
        <a:buClr>
          <a:schemeClr val="accent1"/>
        </a:buClr>
        <a:buSzPct val="100000"/>
        <a:buFont typeface="Arial" panose="020B0604020202020204" pitchFamily="34" charset="0"/>
        <a:buChar char="•"/>
        <a:defRPr cap="none" sz="1200" kern="1200">
          <a:solidFill>
            <a:schemeClr val="tx1"/>
          </a:solidFill>
          <a:effectLst/>
          <a:latin typeface="+mn-lt"/>
          <a:ea typeface="+mn-ea"/>
          <a:cs typeface="+mn-cs"/>
        </a:defRPr>
      </a:lvl5pPr>
      <a:lvl6pPr algn="l" defTabSz="914400" eaLnBrk="1" hangingPunct="1" indent="-228600" latinLnBrk="0" marL="2514600" rtl="0">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algn="l" defTabSz="914400" eaLnBrk="1" hangingPunct="1" indent="-228600" latinLnBrk="0" marL="2971800" rtl="0">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algn="l" defTabSz="914400" eaLnBrk="1" hangingPunct="1" indent="-228600" latinLnBrk="0" marL="3429000" rtl="0">
        <a:lnSpc>
          <a:spcPct val="120000"/>
        </a:lnSpc>
        <a:spcBef>
          <a:spcPts val="500"/>
        </a:spcBef>
        <a:buClr>
          <a:schemeClr val="accent1"/>
        </a:buClr>
        <a:buSzPct val="100000"/>
        <a:buFont typeface="Arial" panose="020B0604020202020204" pitchFamily="34" charset="0"/>
        <a:buChar char="•"/>
        <a:defRPr baseline="0" sz="1200" kern="1200">
          <a:solidFill>
            <a:schemeClr val="tx1"/>
          </a:solidFill>
          <a:effectLst/>
          <a:latin typeface="+mn-lt"/>
          <a:ea typeface="+mn-ea"/>
          <a:cs typeface="+mn-cs"/>
        </a:defRPr>
      </a:lvl8pPr>
      <a:lvl9pPr algn="l" defTabSz="914400" eaLnBrk="1" hangingPunct="1" indent="-228600" latinLnBrk="0" marL="3886200" rtl="0">
        <a:lnSpc>
          <a:spcPct val="120000"/>
        </a:lnSpc>
        <a:spcBef>
          <a:spcPts val="500"/>
        </a:spcBef>
        <a:buClr>
          <a:schemeClr val="accent1"/>
        </a:buClr>
        <a:buSzPct val="100000"/>
        <a:buFont typeface="Arial" panose="020B0604020202020204" pitchFamily="34" charset="0"/>
        <a:buChar char="•"/>
        <a:defRPr baseline="0" sz="1200" kern="1200">
          <a:solidFill>
            <a:schemeClr val="tx1"/>
          </a:solidFill>
          <a:effectLst/>
          <a:latin typeface="+mn-lt"/>
          <a:ea typeface="+mn-ea"/>
          <a:cs typeface="+mn-cs"/>
        </a:defRPr>
      </a:lvl9pPr>
    </p:bodyStyle>
    <p:otherStyle>
      <a:defPPr>
        <a:defRPr lang="en-US"/>
      </a:defPPr>
      <a:lvl1pPr algn="l" defTabSz="685800" eaLnBrk="1" hangingPunct="1" latinLnBrk="0" marL="0" rtl="0">
        <a:defRPr sz="1350" kern="1200">
          <a:solidFill>
            <a:schemeClr val="tx1"/>
          </a:solidFill>
          <a:latin typeface="+mn-lt"/>
          <a:ea typeface="+mn-ea"/>
          <a:cs typeface="+mn-cs"/>
        </a:defRPr>
      </a:lvl1pPr>
      <a:lvl2pPr algn="l" defTabSz="685800" eaLnBrk="1" hangingPunct="1" latinLnBrk="0" marL="342900" rtl="0">
        <a:defRPr sz="1350" kern="1200">
          <a:solidFill>
            <a:schemeClr val="tx1"/>
          </a:solidFill>
          <a:latin typeface="+mn-lt"/>
          <a:ea typeface="+mn-ea"/>
          <a:cs typeface="+mn-cs"/>
        </a:defRPr>
      </a:lvl2pPr>
      <a:lvl3pPr algn="l" defTabSz="685800" eaLnBrk="1" hangingPunct="1" latinLnBrk="0" marL="685800" rtl="0">
        <a:defRPr sz="1350" kern="1200">
          <a:solidFill>
            <a:schemeClr val="tx1"/>
          </a:solidFill>
          <a:latin typeface="+mn-lt"/>
          <a:ea typeface="+mn-ea"/>
          <a:cs typeface="+mn-cs"/>
        </a:defRPr>
      </a:lvl3pPr>
      <a:lvl4pPr algn="l" defTabSz="685800" eaLnBrk="1" hangingPunct="1" latinLnBrk="0" marL="1028700" rtl="0">
        <a:defRPr sz="1350" kern="1200">
          <a:solidFill>
            <a:schemeClr val="tx1"/>
          </a:solidFill>
          <a:latin typeface="+mn-lt"/>
          <a:ea typeface="+mn-ea"/>
          <a:cs typeface="+mn-cs"/>
        </a:defRPr>
      </a:lvl4pPr>
      <a:lvl5pPr algn="l" defTabSz="685800" eaLnBrk="1" hangingPunct="1" latinLnBrk="0" marL="1371600" rtl="0">
        <a:defRPr sz="1350" kern="1200">
          <a:solidFill>
            <a:schemeClr val="tx1"/>
          </a:solidFill>
          <a:latin typeface="+mn-lt"/>
          <a:ea typeface="+mn-ea"/>
          <a:cs typeface="+mn-cs"/>
        </a:defRPr>
      </a:lvl5pPr>
      <a:lvl6pPr algn="l" defTabSz="685800" eaLnBrk="1" hangingPunct="1" latinLnBrk="0" marL="1714500" rtl="0">
        <a:defRPr sz="1350" kern="1200">
          <a:solidFill>
            <a:schemeClr val="tx1"/>
          </a:solidFill>
          <a:latin typeface="+mn-lt"/>
          <a:ea typeface="+mn-ea"/>
          <a:cs typeface="+mn-cs"/>
        </a:defRPr>
      </a:lvl6pPr>
      <a:lvl7pPr algn="l" defTabSz="685800" eaLnBrk="1" hangingPunct="1" latinLnBrk="0" marL="2057400" rtl="0">
        <a:defRPr sz="1350" kern="1200">
          <a:solidFill>
            <a:schemeClr val="tx1"/>
          </a:solidFill>
          <a:latin typeface="+mn-lt"/>
          <a:ea typeface="+mn-ea"/>
          <a:cs typeface="+mn-cs"/>
        </a:defRPr>
      </a:lvl7pPr>
      <a:lvl8pPr algn="l" defTabSz="685800" eaLnBrk="1" hangingPunct="1" latinLnBrk="0" marL="2400300" rtl="0">
        <a:defRPr sz="1350" kern="1200">
          <a:solidFill>
            <a:schemeClr val="tx1"/>
          </a:solidFill>
          <a:latin typeface="+mn-lt"/>
          <a:ea typeface="+mn-ea"/>
          <a:cs typeface="+mn-cs"/>
        </a:defRPr>
      </a:lvl8pPr>
      <a:lvl9pPr algn="l" defTabSz="685800" eaLnBrk="1" hangingPunct="1" latinLnBrk="0" marL="2743200" rtl="0">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oleObject" Target="../embeddings/oleObject0.bin"/><Relationship Id="rId2" Type="http://schemas.openxmlformats.org/officeDocument/2006/relationships/image" Target="../media/image5.wmf"/><Relationship Id="rId3" Type="http://schemas.openxmlformats.org/officeDocument/2006/relationships/oleObject" Target="../embeddings/oleObject1.bin"/><Relationship Id="rId4" Type="http://schemas.openxmlformats.org/officeDocument/2006/relationships/oleObject" Target="../embeddings/oleObject2.bin"/><Relationship Id="rId5" Type="http://schemas.openxmlformats.org/officeDocument/2006/relationships/slideLayout" Target="../slideLayouts/slideLayout13.xml"/><Relationship Id="rId6" Type="http://schemas.openxmlformats.org/officeDocument/2006/relationships/notesSlide" Target="../notesSlides/notesSlide1.xml"/><Relationship Id="rId7" Type="http://schemas.openxmlformats.org/officeDocument/2006/relationships/vmlDrawing" Target="../drawings/vmlDrawing1.vml"/></Relationships>
</file>

<file path=ppt/slides/_rels/slide13.xml.rels><?xml version="1.0" encoding="UTF-8" standalone="yes"?>
<Relationships xmlns="http://schemas.openxmlformats.org/package/2006/relationships"><Relationship Id="rId1" Type="http://schemas.openxmlformats.org/officeDocument/2006/relationships/oleObject" Target="../embeddings/oleObject3.bin"/><Relationship Id="rId2" Type="http://schemas.openxmlformats.org/officeDocument/2006/relationships/image" Target="../media/image6.wmf"/><Relationship Id="rId3" Type="http://schemas.openxmlformats.org/officeDocument/2006/relationships/oleObject" Target="../embeddings/oleObject4.bin"/><Relationship Id="rId4" Type="http://schemas.openxmlformats.org/officeDocument/2006/relationships/oleObject" Target="../embeddings/oleObject5.bin"/><Relationship Id="rId5" Type="http://schemas.openxmlformats.org/officeDocument/2006/relationships/slideLayout" Target="../slideLayouts/slideLayout13.xml"/><Relationship Id="rId6" Type="http://schemas.openxmlformats.org/officeDocument/2006/relationships/vmlDrawing" Target="../drawings/vmlDrawing2.vml"/></Relationships>
</file>

<file path=ppt/slides/_rels/slide14.xml.rels><?xml version="1.0" encoding="UTF-8" standalone="yes"?>
<Relationships xmlns="http://schemas.openxmlformats.org/package/2006/relationships"><Relationship Id="rId1" Type="http://schemas.openxmlformats.org/officeDocument/2006/relationships/oleObject" Target="../embeddings/oleObject6.bin"/><Relationship Id="rId2" Type="http://schemas.openxmlformats.org/officeDocument/2006/relationships/image" Target="../media/image6.wmf"/><Relationship Id="rId3" Type="http://schemas.openxmlformats.org/officeDocument/2006/relationships/oleObject" Target="../embeddings/oleObject7.bin"/><Relationship Id="rId4" Type="http://schemas.openxmlformats.org/officeDocument/2006/relationships/oleObject" Target="../embeddings/oleObject8.bin"/><Relationship Id="rId5" Type="http://schemas.openxmlformats.org/officeDocument/2006/relationships/slideLayout" Target="../slideLayouts/slideLayout13.xml"/><Relationship Id="rId6" Type="http://schemas.openxmlformats.org/officeDocument/2006/relationships/vmlDrawing" Target="../drawings/vmlDrawing3.vml"/></Relationships>
</file>

<file path=ppt/slides/_rels/slide15.xml.rels><?xml version="1.0" encoding="UTF-8" standalone="yes"?>
<Relationships xmlns="http://schemas.openxmlformats.org/package/2006/relationships"><Relationship Id="rId1" Type="http://schemas.openxmlformats.org/officeDocument/2006/relationships/oleObject" Target="../embeddings/oleObject9.bin"/><Relationship Id="rId2" Type="http://schemas.openxmlformats.org/officeDocument/2006/relationships/image" Target="../media/image6.wmf"/><Relationship Id="rId3" Type="http://schemas.openxmlformats.org/officeDocument/2006/relationships/oleObject" Target="../embeddings/oleObject10.bin"/><Relationship Id="rId4" Type="http://schemas.openxmlformats.org/officeDocument/2006/relationships/oleObject" Target="../embeddings/oleObject11.bin"/><Relationship Id="rId5" Type="http://schemas.openxmlformats.org/officeDocument/2006/relationships/slideLayout" Target="../slideLayouts/slideLayout13.xml"/><Relationship Id="rId6" Type="http://schemas.openxmlformats.org/officeDocument/2006/relationships/vmlDrawing" Target="../drawings/vmlDrawing4.vml"/></Relationships>
</file>

<file path=ppt/slides/_rels/slide16.xml.rels><?xml version="1.0" encoding="UTF-8" standalone="yes"?>
<Relationships xmlns="http://schemas.openxmlformats.org/package/2006/relationships"><Relationship Id="rId1" Type="http://schemas.openxmlformats.org/officeDocument/2006/relationships/oleObject" Target="../embeddings/oleObject12.bin"/><Relationship Id="rId2" Type="http://schemas.openxmlformats.org/officeDocument/2006/relationships/image" Target="../media/image6.wmf"/><Relationship Id="rId3" Type="http://schemas.openxmlformats.org/officeDocument/2006/relationships/oleObject" Target="../embeddings/oleObject13.bin"/><Relationship Id="rId4" Type="http://schemas.openxmlformats.org/officeDocument/2006/relationships/slideLayout" Target="../slideLayouts/slideLayout13.xml"/><Relationship Id="rId5" Type="http://schemas.openxmlformats.org/officeDocument/2006/relationships/vmlDrawing" Target="../drawings/vmlDrawing5.vml"/></Relationships>
</file>

<file path=ppt/slides/_rels/slide17.xml.rels><?xml version="1.0" encoding="UTF-8" standalone="yes"?>
<Relationships xmlns="http://schemas.openxmlformats.org/package/2006/relationships"><Relationship Id="rId1" Type="http://schemas.openxmlformats.org/officeDocument/2006/relationships/oleObject" Target="../embeddings/oleObject14.bin"/><Relationship Id="rId2" Type="http://schemas.openxmlformats.org/officeDocument/2006/relationships/image" Target="../media/image6.wmf"/><Relationship Id="rId3" Type="http://schemas.openxmlformats.org/officeDocument/2006/relationships/oleObject" Target="../embeddings/oleObject15.bin"/><Relationship Id="rId4" Type="http://schemas.openxmlformats.org/officeDocument/2006/relationships/oleObject" Target="../embeddings/oleObject16.bin"/><Relationship Id="rId5" Type="http://schemas.openxmlformats.org/officeDocument/2006/relationships/slideLayout" Target="../slideLayouts/slideLayout13.xml"/><Relationship Id="rId6" Type="http://schemas.openxmlformats.org/officeDocument/2006/relationships/vmlDrawing" Target="../drawings/vmlDrawing6.vml"/></Relationships>
</file>

<file path=ppt/slides/_rels/slide18.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image" Target="../media/image4.gif"/><Relationship Id="rId2"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sp>
        <p:nvSpPr>
          <p:cNvPr id="1048587" name="Title 1"/>
          <p:cNvSpPr>
            <a:spLocks noGrp="1"/>
          </p:cNvSpPr>
          <p:nvPr>
            <p:ph type="ctrTitle"/>
          </p:nvPr>
        </p:nvSpPr>
        <p:spPr>
          <a:xfrm>
            <a:off x="990600" y="891764"/>
            <a:ext cx="4963538" cy="1355750"/>
          </a:xfrm>
        </p:spPr>
        <p:txBody>
          <a:bodyPr>
            <a:normAutofit/>
          </a:bodyPr>
          <a:p>
            <a:pPr algn="l"/>
            <a:r>
              <a:rPr dirty="0" sz="4300" lang="en-US">
                <a:latin typeface="Arial" pitchFamily="34" charset="0"/>
                <a:cs typeface="Arial" pitchFamily="34" charset="0"/>
              </a:rPr>
              <a:t>Artificial Intelligence</a:t>
            </a:r>
          </a:p>
        </p:txBody>
      </p:sp>
      <p:sp>
        <p:nvSpPr>
          <p:cNvPr id="1048588" name="Subtitle 3"/>
          <p:cNvSpPr>
            <a:spLocks noGrp="1"/>
          </p:cNvSpPr>
          <p:nvPr>
            <p:ph type="subTitle" idx="1"/>
          </p:nvPr>
        </p:nvSpPr>
        <p:spPr>
          <a:xfrm>
            <a:off x="1143000" y="4154928"/>
            <a:ext cx="4963538" cy="911117"/>
          </a:xfrm>
        </p:spPr>
        <p:txBody>
          <a:bodyPr>
            <a:normAutofit/>
          </a:bodyPr>
          <a:p>
            <a:pPr algn="l"/>
            <a:r>
              <a:rPr b="1" dirty="0" sz="1700" lang="en-US"/>
              <a:t>CS-632</a:t>
            </a:r>
          </a:p>
          <a:p>
            <a:pPr algn="l"/>
            <a:r>
              <a:rPr b="1" dirty="0" sz="1700" lang="en-US"/>
              <a:t>Dr. Muhammad Aqib</a:t>
            </a:r>
          </a:p>
        </p:txBody>
      </p:sp>
      <p:pic>
        <p:nvPicPr>
          <p:cNvPr id="2097153" name="Graphic 7" descr="Head with Gears"/>
          <p:cNvPicPr>
            <a:picLocks noChangeAspect="1"/>
          </p:cNvPicPr>
          <p:nvPr/>
        </p:nvPicPr>
        <p:blipFill>
          <a:blip xmlns:r="http://schemas.openxmlformats.org/officeDocument/2006/relationships" r:embed="rId1"/>
          <a:stretch>
            <a:fillRect/>
          </a:stretch>
        </p:blipFill>
        <p:spPr>
          <a:xfrm>
            <a:off x="6354593" y="1569639"/>
            <a:ext cx="2309347" cy="2309347"/>
          </a:xfrm>
          <a:prstGeom prst="rect"/>
        </p:spPr>
      </p:pic>
      <p:sp>
        <p:nvSpPr>
          <p:cNvPr id="1048589" name="Subtitle 3"/>
          <p:cNvSpPr txBox="1"/>
          <p:nvPr/>
        </p:nvSpPr>
        <p:spPr>
          <a:xfrm>
            <a:off x="1143000" y="5510677"/>
            <a:ext cx="6366266" cy="911117"/>
          </a:xfrm>
          <a:prstGeom prst="rect"/>
        </p:spPr>
        <p:txBody>
          <a:bodyPr bIns="45720" lIns="91440" rIns="91440" rtlCol="0" tIns="45720" vert="horz">
            <a:normAutofit/>
          </a:bodyPr>
          <a:lstStyle>
            <a:lvl1pPr algn="l" defTabSz="914400" eaLnBrk="1" hangingPunct="1" indent="0" latinLnBrk="0" marL="0" rtl="0">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algn="ctr" defTabSz="914400" eaLnBrk="1" hangingPunct="1" indent="0" latinLnBrk="0" marL="457200" rtl="0">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algn="ctr" defTabSz="914400" eaLnBrk="1" hangingPunct="1" indent="0" latinLnBrk="0" marL="914400" rtl="0">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algn="ctr" defTabSz="914400" eaLnBrk="1" hangingPunct="1" indent="0" latinLnBrk="0" marL="1371600" rtl="0">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algn="ctr" defTabSz="914400" eaLnBrk="1" hangingPunct="1" indent="0" latinLnBrk="0" marL="1828800" rtl="0">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algn="ctr" defTabSz="914400" eaLnBrk="1" hangingPunct="1" indent="0" latinLnBrk="0" marL="2286000" rtl="0">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algn="ctr" defTabSz="914400" eaLnBrk="1" hangingPunct="1" indent="0" latinLnBrk="0" marL="2743200" rtl="0">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algn="ctr" defTabSz="914400" eaLnBrk="1" hangingPunct="1" indent="0" latinLnBrk="0" marL="3200400" rtl="0">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algn="ctr" defTabSz="914400" eaLnBrk="1" hangingPunct="1" indent="0" latinLnBrk="0" marL="3657600" rtl="0">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14400" eaLnBrk="1" fontAlgn="auto" hangingPunct="1" indent="0" latinLnBrk="0" lvl="0" marL="0" marR="0" rtl="0">
              <a:lnSpc>
                <a:spcPct val="90000"/>
              </a:lnSpc>
              <a:spcBef>
                <a:spcPts val="1000"/>
              </a:spcBef>
              <a:spcAft>
                <a:spcPts val="0"/>
              </a:spcAft>
              <a:buClrTx/>
              <a:buSzTx/>
              <a:buFont typeface="Arial" panose="020B0604020202020204" pitchFamily="34" charset="0"/>
              <a:buNone/>
            </a:pPr>
            <a:r>
              <a:rPr baseline="0" b="1" cap="none" dirty="0" sz="1700" i="0" kern="1200" kumimoji="0" lang="en-US" noProof="0" normalizeH="0" spc="0" strike="noStrike" u="none">
                <a:ln>
                  <a:noFill/>
                </a:ln>
                <a:solidFill>
                  <a:prstClr val="black"/>
                </a:solidFill>
                <a:effectLst/>
                <a:uLnTx/>
                <a:uFillTx/>
                <a:latin typeface="Arial" panose="020B0604020202020204"/>
                <a:ea typeface="+mn-ea"/>
                <a:cs typeface="+mn-cs"/>
              </a:rPr>
              <a:t>University Institute of Information Technology</a:t>
            </a:r>
          </a:p>
          <a:p>
            <a:pPr algn="l" defTabSz="914400" eaLnBrk="1" fontAlgn="auto" hangingPunct="1" indent="0" latinLnBrk="0" lvl="0" marL="0" marR="0" rtl="0">
              <a:lnSpc>
                <a:spcPct val="90000"/>
              </a:lnSpc>
              <a:spcBef>
                <a:spcPts val="1000"/>
              </a:spcBef>
              <a:spcAft>
                <a:spcPts val="0"/>
              </a:spcAft>
              <a:buClrTx/>
              <a:buSzTx/>
              <a:buFont typeface="Arial" panose="020B0604020202020204" pitchFamily="34" charset="0"/>
              <a:buNone/>
            </a:pPr>
            <a:r>
              <a:rPr baseline="0" b="1" cap="none" dirty="0" sz="1700" i="0" kern="1200" kumimoji="0" lang="en-US" noProof="0" normalizeH="0" spc="0" strike="noStrike" u="none">
                <a:ln>
                  <a:noFill/>
                </a:ln>
                <a:solidFill>
                  <a:prstClr val="black"/>
                </a:solidFill>
                <a:effectLst/>
                <a:uLnTx/>
                <a:uFillTx/>
                <a:latin typeface="Arial" panose="020B0604020202020204"/>
                <a:ea typeface="+mn-ea"/>
                <a:cs typeface="+mn-cs"/>
              </a:rPr>
              <a:t>PMAS-Arid Agriculture University Rawalpindi</a:t>
            </a:r>
          </a:p>
        </p:txBody>
      </p:sp>
      <p:sp>
        <p:nvSpPr>
          <p:cNvPr id="1048590" name="Title 1"/>
          <p:cNvSpPr txBox="1"/>
          <p:nvPr/>
        </p:nvSpPr>
        <p:spPr>
          <a:xfrm>
            <a:off x="990600" y="2692146"/>
            <a:ext cx="5486400" cy="911117"/>
          </a:xfrm>
          <a:prstGeom prst="rect"/>
        </p:spPr>
        <p:txBody>
          <a:bodyPr anchor="b" bIns="0" lIns="91440" rIns="91440" rtlCol="0" tIns="45720" vert="horz">
            <a:normAutofit/>
          </a:bodyPr>
          <a:lstStyle>
            <a:lvl1pPr algn="ctr" defTabSz="685800" eaLnBrk="1" hangingPunct="1" latinLnBrk="0" rtl="0">
              <a:lnSpc>
                <a:spcPct val="90000"/>
              </a:lnSpc>
              <a:spcBef>
                <a:spcPct val="0"/>
              </a:spcBef>
              <a:buNone/>
              <a:defRPr b="0" cap="all" sz="5400" i="0" kern="1200">
                <a:solidFill>
                  <a:schemeClr val="accent1"/>
                </a:solidFill>
                <a:effectLst/>
                <a:latin typeface="+mj-lt"/>
                <a:ea typeface="+mj-ea"/>
                <a:cs typeface="+mj-cs"/>
              </a:defRPr>
            </a:lvl1pPr>
          </a:lstStyle>
          <a:p>
            <a:pPr algn="l" defTabSz="685800" eaLnBrk="1" fontAlgn="auto" hangingPunct="1" indent="0" latinLnBrk="0" lvl="0" marL="0" marR="0" rtl="0">
              <a:lnSpc>
                <a:spcPct val="90000"/>
              </a:lnSpc>
              <a:spcBef>
                <a:spcPct val="0"/>
              </a:spcBef>
              <a:spcAft>
                <a:spcPts val="0"/>
              </a:spcAft>
              <a:buClrTx/>
              <a:buSzTx/>
              <a:buFontTx/>
              <a:buNone/>
            </a:pPr>
            <a:r>
              <a:rPr baseline="0" b="0" cap="all" dirty="0" sz="2400" i="0" kern="1200" kumimoji="0" lang="en-US" noProof="0" normalizeH="0" spc="0" strike="noStrike" u="none">
                <a:ln>
                  <a:noFill/>
                </a:ln>
                <a:solidFill>
                  <a:srgbClr val="FB8C29">
                    <a:lumMod val="75000"/>
                  </a:srgbClr>
                </a:solidFill>
                <a:effectLst/>
                <a:uLnTx/>
                <a:uFillTx/>
                <a:latin typeface="Arial" pitchFamily="34" charset="0"/>
                <a:ea typeface="+mj-ea"/>
                <a:cs typeface="Arial" pitchFamily="34" charset="0"/>
              </a:rPr>
              <a:t>Genetic algorithms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613" name="Title 1"/>
          <p:cNvSpPr>
            <a:spLocks noGrp="1"/>
          </p:cNvSpPr>
          <p:nvPr>
            <p:ph type="title"/>
          </p:nvPr>
        </p:nvSpPr>
        <p:spPr>
          <a:xfrm>
            <a:off x="873442" y="0"/>
            <a:ext cx="7391400" cy="1049235"/>
          </a:xfrm>
        </p:spPr>
        <p:txBody>
          <a:bodyPr>
            <a:normAutofit/>
          </a:bodyPr>
          <a:p>
            <a:r>
              <a:rPr b="1" dirty="0" lang="en-US"/>
              <a:t>Effects of Genetic Operators</a:t>
            </a:r>
            <a:endParaRPr dirty="0" lang="en-US"/>
          </a:p>
        </p:txBody>
      </p:sp>
      <p:sp>
        <p:nvSpPr>
          <p:cNvPr id="1048614" name="Content Placeholder 2"/>
          <p:cNvSpPr>
            <a:spLocks noGrp="1"/>
          </p:cNvSpPr>
          <p:nvPr>
            <p:ph idx="1"/>
          </p:nvPr>
        </p:nvSpPr>
        <p:spPr>
          <a:xfrm>
            <a:off x="685800" y="1049235"/>
            <a:ext cx="7772401" cy="5046765"/>
          </a:xfrm>
        </p:spPr>
        <p:txBody>
          <a:bodyPr>
            <a:normAutofit/>
          </a:bodyPr>
          <a:p>
            <a:pPr algn="just"/>
            <a:r>
              <a:rPr dirty="0" lang="en-US"/>
              <a:t>Using selection alone will tend to fill the population with copies of the best individual from the population.</a:t>
            </a:r>
          </a:p>
          <a:p>
            <a:pPr algn="just"/>
            <a:endParaRPr dirty="0" lang="en-US"/>
          </a:p>
          <a:p>
            <a:pPr algn="just"/>
            <a:r>
              <a:rPr dirty="0" lang="en-US"/>
              <a:t>Using selection and crossover operators will tend to cause the algorithms to converge on a good but sub-optimal solution.</a:t>
            </a:r>
          </a:p>
          <a:p>
            <a:pPr algn="just"/>
            <a:endParaRPr dirty="0" lang="en-US"/>
          </a:p>
          <a:p>
            <a:pPr algn="just"/>
            <a:r>
              <a:rPr dirty="0" lang="en-US"/>
              <a:t>Using mutation alone induces a random walk through the search space.</a:t>
            </a:r>
          </a:p>
          <a:p>
            <a:pPr algn="just"/>
            <a:endParaRPr dirty="0" lang="en-US"/>
          </a:p>
          <a:p>
            <a:pPr algn="just"/>
            <a:r>
              <a:rPr dirty="0" lang="en-US"/>
              <a:t>Using selection and mutation creates a parallel, noise-tolerant, hill climbing algorithm</a:t>
            </a:r>
          </a:p>
          <a:p>
            <a:pPr algn="just"/>
            <a:endParaRPr dirty="0"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15" name="Title 1"/>
          <p:cNvSpPr>
            <a:spLocks noGrp="1"/>
          </p:cNvSpPr>
          <p:nvPr>
            <p:ph type="title"/>
          </p:nvPr>
        </p:nvSpPr>
        <p:spPr>
          <a:xfrm>
            <a:off x="1443490" y="0"/>
            <a:ext cx="6251303" cy="1049235"/>
          </a:xfrm>
        </p:spPr>
        <p:txBody>
          <a:bodyPr>
            <a:normAutofit/>
          </a:bodyPr>
          <a:p>
            <a:r>
              <a:rPr b="1" dirty="0" lang="en-US"/>
              <a:t>The Algorithms</a:t>
            </a:r>
            <a:endParaRPr dirty="0" lang="en-US"/>
          </a:p>
        </p:txBody>
      </p:sp>
      <p:sp>
        <p:nvSpPr>
          <p:cNvPr id="1048616" name="Content Placeholder 2"/>
          <p:cNvSpPr>
            <a:spLocks noGrp="1"/>
          </p:cNvSpPr>
          <p:nvPr>
            <p:ph idx="1"/>
          </p:nvPr>
        </p:nvSpPr>
        <p:spPr>
          <a:xfrm>
            <a:off x="762001" y="1295400"/>
            <a:ext cx="7467599" cy="4724399"/>
          </a:xfrm>
        </p:spPr>
        <p:txBody>
          <a:bodyPr/>
          <a:p>
            <a:pPr indent="-385763" marL="385763">
              <a:buFont typeface="+mj-lt"/>
              <a:buAutoNum type="arabicPeriod"/>
            </a:pPr>
            <a:r>
              <a:rPr dirty="0" lang="en-US"/>
              <a:t>randomly initialize population(t)</a:t>
            </a:r>
          </a:p>
          <a:p>
            <a:pPr indent="-385763" marL="385763">
              <a:buFont typeface="+mj-lt"/>
              <a:buAutoNum type="arabicPeriod"/>
            </a:pPr>
            <a:r>
              <a:rPr dirty="0" lang="en-US"/>
              <a:t>determine fitness of population(t)</a:t>
            </a:r>
          </a:p>
          <a:p>
            <a:pPr indent="-385763" marL="385763">
              <a:buFont typeface="+mj-lt"/>
              <a:buAutoNum type="arabicPeriod"/>
            </a:pPr>
            <a:r>
              <a:rPr dirty="0" lang="en-US"/>
              <a:t>repeat</a:t>
            </a:r>
          </a:p>
          <a:p>
            <a:pPr indent="-342900" lvl="1">
              <a:buFont typeface="+mj-lt"/>
              <a:buAutoNum type="arabicPeriod"/>
            </a:pPr>
            <a:r>
              <a:rPr dirty="0" lang="en-US"/>
              <a:t>select parents from population(t)</a:t>
            </a:r>
          </a:p>
          <a:p>
            <a:pPr indent="-342900" lvl="1">
              <a:buFont typeface="+mj-lt"/>
              <a:buAutoNum type="arabicPeriod"/>
            </a:pPr>
            <a:r>
              <a:rPr dirty="0" lang="en-US"/>
              <a:t>perform crossover on parents creating population(t+1)</a:t>
            </a:r>
          </a:p>
          <a:p>
            <a:pPr indent="-342900" lvl="1">
              <a:buFont typeface="+mj-lt"/>
              <a:buAutoNum type="arabicPeriod"/>
            </a:pPr>
            <a:r>
              <a:rPr dirty="0" lang="en-US"/>
              <a:t>perform mutation of population(t+1)</a:t>
            </a:r>
          </a:p>
          <a:p>
            <a:pPr indent="-342900" lvl="1">
              <a:buFont typeface="+mj-lt"/>
              <a:buAutoNum type="arabicPeriod"/>
            </a:pPr>
            <a:r>
              <a:rPr dirty="0" lang="en-US"/>
              <a:t>determine fitness of population(t+1)</a:t>
            </a:r>
          </a:p>
          <a:p>
            <a:pPr indent="-385763" marL="385763">
              <a:buFont typeface="+mj-lt"/>
              <a:buAutoNum type="arabicPeriod"/>
            </a:pPr>
            <a:r>
              <a:rPr dirty="0" lang="en-US"/>
              <a:t>until best individual is good enough</a:t>
            </a:r>
          </a:p>
          <a:p>
            <a:endParaRPr dirty="0"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17" name="Title 1"/>
          <p:cNvSpPr>
            <a:spLocks noGrp="1"/>
          </p:cNvSpPr>
          <p:nvPr>
            <p:ph type="title"/>
          </p:nvPr>
        </p:nvSpPr>
        <p:spPr>
          <a:xfrm>
            <a:off x="1439743" y="0"/>
            <a:ext cx="6251303" cy="1049235"/>
          </a:xfrm>
        </p:spPr>
        <p:txBody>
          <a:bodyPr/>
          <a:p>
            <a:r>
              <a:rPr dirty="0" lang="en-US"/>
              <a:t>Initial Population</a:t>
            </a:r>
          </a:p>
        </p:txBody>
      </p:sp>
      <p:graphicFrame>
        <p:nvGraphicFramePr>
          <p:cNvPr id="4194304" name="Object 6"/>
          <p:cNvGraphicFramePr>
            <a:graphicFrameLocks noChangeAspect="1"/>
          </p:cNvGraphicFramePr>
          <p:nvPr/>
        </p:nvGraphicFramePr>
        <p:xfrm>
          <a:off x="628650" y="2534472"/>
          <a:ext cx="3028950" cy="750463"/>
        </p:xfrm>
        <a:graphic>
          <a:graphicData uri="http://schemas.openxmlformats.org/presentationml/2006/ole">
            <mc:AlternateContent xmlns:mc="http://schemas.openxmlformats.org/markup-compatibility/2006">
              <mc:Choice xmlns:v="urn:schemas-microsoft-com:vml" Requires="v">
                <p:oleObj name="Image" r:id="rId1" spid="_x0000_s1110" imgH="1713960" imgW="6920280" progId="Photoshop.Image.7">
                  <p:embed/>
                </p:oleObj>
              </mc:Choice>
              <mc:Fallback>
                <p:oleObj name="Image" r:id="rId1" spid="" imgH="1713960" imgW="6920280" progId="Photoshop.Image.7">
                  <p:embed/>
                  <p:pic>
                    <p:nvPicPr>
                      <p:cNvPr id="2097155" name="Object 6"/>
                      <p:cNvPicPr>
                        <a:picLocks/>
                      </p:cNvPicPr>
                      <p:nvPr/>
                    </p:nvPicPr>
                    <p:blipFill>
                      <a:blip xmlns:r="http://schemas.openxmlformats.org/officeDocument/2006/relationships" r:embed="rId2"/>
                      <a:stretch>
                        <a:fillRect/>
                      </a:stretch>
                    </p:blipFill>
                    <p:spPr>
                      <a:xfrm>
                        <a:off x="628650" y="2534472"/>
                        <a:ext cx="3028950" cy="750463"/>
                      </a:xfrm>
                      <a:prstGeom prst="rect"/>
                    </p:spPr>
                  </p:pic>
                </p:oleObj>
              </mc:Fallback>
            </mc:AlternateContent>
          </a:graphicData>
        </a:graphic>
      </p:graphicFrame>
      <p:graphicFrame>
        <p:nvGraphicFramePr>
          <p:cNvPr id="4194305" name="Object 7"/>
          <p:cNvGraphicFramePr>
            <a:graphicFrameLocks noChangeAspect="1"/>
          </p:cNvGraphicFramePr>
          <p:nvPr/>
        </p:nvGraphicFramePr>
        <p:xfrm>
          <a:off x="628650" y="3482989"/>
          <a:ext cx="3028950" cy="750463"/>
        </p:xfrm>
        <a:graphic>
          <a:graphicData uri="http://schemas.openxmlformats.org/presentationml/2006/ole">
            <mc:AlternateContent xmlns:mc="http://schemas.openxmlformats.org/markup-compatibility/2006">
              <mc:Choice xmlns:v="urn:schemas-microsoft-com:vml" Requires="v">
                <p:oleObj name="Image" r:id="rId3" spid="_x0000_s1111" imgH="1713960" imgW="6920280" progId="Photoshop.Image.7">
                  <p:embed/>
                </p:oleObj>
              </mc:Choice>
              <mc:Fallback>
                <p:oleObj name="Image" r:id="rId3" spid="" imgH="1713960" imgW="6920280" progId="Photoshop.Image.7">
                  <p:embed/>
                  <p:pic>
                    <p:nvPicPr>
                      <p:cNvPr id="2097156" name="Object 7"/>
                      <p:cNvPicPr>
                        <a:picLocks/>
                      </p:cNvPicPr>
                      <p:nvPr/>
                    </p:nvPicPr>
                    <p:blipFill>
                      <a:blip xmlns:r="http://schemas.openxmlformats.org/officeDocument/2006/relationships" r:embed="rId2"/>
                      <a:stretch>
                        <a:fillRect/>
                      </a:stretch>
                    </p:blipFill>
                    <p:spPr>
                      <a:xfrm>
                        <a:off x="628650" y="3482989"/>
                        <a:ext cx="3028950" cy="750463"/>
                      </a:xfrm>
                      <a:prstGeom prst="rect"/>
                    </p:spPr>
                  </p:pic>
                </p:oleObj>
              </mc:Fallback>
            </mc:AlternateContent>
          </a:graphicData>
        </a:graphic>
      </p:graphicFrame>
      <p:graphicFrame>
        <p:nvGraphicFramePr>
          <p:cNvPr id="4194306" name="Object 8"/>
          <p:cNvGraphicFramePr>
            <a:graphicFrameLocks noChangeAspect="1"/>
          </p:cNvGraphicFramePr>
          <p:nvPr/>
        </p:nvGraphicFramePr>
        <p:xfrm>
          <a:off x="628650" y="4406751"/>
          <a:ext cx="3028950" cy="750463"/>
        </p:xfrm>
        <a:graphic>
          <a:graphicData uri="http://schemas.openxmlformats.org/presentationml/2006/ole">
            <mc:AlternateContent xmlns:mc="http://schemas.openxmlformats.org/markup-compatibility/2006">
              <mc:Choice xmlns:v="urn:schemas-microsoft-com:vml" Requires="v">
                <p:oleObj name="Image" r:id="rId4" spid="_x0000_s1112" imgH="1713960" imgW="6920280" progId="Photoshop.Image.7">
                  <p:embed/>
                </p:oleObj>
              </mc:Choice>
              <mc:Fallback>
                <p:oleObj name="Image" r:id="rId4" spid="" imgH="1713960" imgW="6920280" progId="Photoshop.Image.7">
                  <p:embed/>
                  <p:pic>
                    <p:nvPicPr>
                      <p:cNvPr id="2097157" name="Object 8"/>
                      <p:cNvPicPr>
                        <a:picLocks/>
                      </p:cNvPicPr>
                      <p:nvPr/>
                    </p:nvPicPr>
                    <p:blipFill>
                      <a:blip xmlns:r="http://schemas.openxmlformats.org/officeDocument/2006/relationships" r:embed="rId2"/>
                      <a:stretch>
                        <a:fillRect/>
                      </a:stretch>
                    </p:blipFill>
                    <p:spPr>
                      <a:xfrm>
                        <a:off x="628650" y="4406751"/>
                        <a:ext cx="3028950" cy="750463"/>
                      </a:xfrm>
                      <a:prstGeom prst="rect"/>
                    </p:spPr>
                  </p:pic>
                </p:oleObj>
              </mc:Fallback>
            </mc:AlternateContent>
          </a:graphicData>
        </a:graphic>
      </p:graphicFrame>
      <p:sp>
        <p:nvSpPr>
          <p:cNvPr id="1048618" name="Rectangle 3"/>
          <p:cNvSpPr/>
          <p:nvPr/>
        </p:nvSpPr>
        <p:spPr>
          <a:xfrm>
            <a:off x="628650" y="5486400"/>
            <a:ext cx="5619750" cy="369332"/>
          </a:xfrm>
          <a:prstGeom prst="rect"/>
        </p:spPr>
        <p:txBody>
          <a:bodyPr wrap="square">
            <a:spAutoFit/>
          </a:bodyPr>
          <a:p>
            <a:r>
              <a:rPr dirty="0" lang="en-US"/>
              <a:t>https://www.youtube.com/watch?v=ejxfTy4lI6I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22" name="Title 1"/>
          <p:cNvSpPr>
            <a:spLocks noGrp="1"/>
          </p:cNvSpPr>
          <p:nvPr>
            <p:ph type="title"/>
          </p:nvPr>
        </p:nvSpPr>
        <p:spPr/>
        <p:txBody>
          <a:bodyPr/>
          <a:p>
            <a:endParaRPr lang="en-US"/>
          </a:p>
        </p:txBody>
      </p:sp>
      <p:sp>
        <p:nvSpPr>
          <p:cNvPr id="1048623" name="Content Placeholder 2"/>
          <p:cNvSpPr>
            <a:spLocks noGrp="1"/>
          </p:cNvSpPr>
          <p:nvPr>
            <p:ph idx="1"/>
          </p:nvPr>
        </p:nvSpPr>
        <p:spPr/>
        <p:txBody>
          <a:bodyPr/>
          <a:p>
            <a:endParaRPr lang="en-US"/>
          </a:p>
        </p:txBody>
      </p:sp>
      <p:graphicFrame>
        <p:nvGraphicFramePr>
          <p:cNvPr id="4194307" name="Object 3"/>
          <p:cNvGraphicFramePr>
            <a:graphicFrameLocks noChangeAspect="1"/>
          </p:cNvGraphicFramePr>
          <p:nvPr/>
        </p:nvGraphicFramePr>
        <p:xfrm>
          <a:off x="628650" y="2363391"/>
          <a:ext cx="7886700" cy="708422"/>
        </p:xfrm>
        <a:graphic>
          <a:graphicData uri="http://schemas.openxmlformats.org/presentationml/2006/ole">
            <mc:AlternateContent xmlns:mc="http://schemas.openxmlformats.org/markup-compatibility/2006">
              <mc:Choice xmlns:v="urn:schemas-microsoft-com:vml" Requires="v">
                <p:oleObj name="Image" r:id="rId1" spid="_x0000_s2134" imgH="1688760" imgW="18463320" progId="Photoshop.Image.7">
                  <p:embed/>
                </p:oleObj>
              </mc:Choice>
              <mc:Fallback>
                <p:oleObj name="Image" r:id="rId1" spid="" imgH="1688760" imgW="18463320" progId="Photoshop.Image.7">
                  <p:embed/>
                  <p:pic>
                    <p:nvPicPr>
                      <p:cNvPr id="2097161" name="Object 3"/>
                      <p:cNvPicPr>
                        <a:picLocks/>
                      </p:cNvPicPr>
                      <p:nvPr/>
                    </p:nvPicPr>
                    <p:blipFill>
                      <a:blip xmlns:r="http://schemas.openxmlformats.org/officeDocument/2006/relationships" r:embed="rId2"/>
                      <a:stretch>
                        <a:fillRect/>
                      </a:stretch>
                    </p:blipFill>
                    <p:spPr>
                      <a:xfrm>
                        <a:off x="628650" y="2363391"/>
                        <a:ext cx="7886700" cy="708422"/>
                      </a:xfrm>
                      <a:prstGeom prst="rect"/>
                    </p:spPr>
                  </p:pic>
                </p:oleObj>
              </mc:Fallback>
            </mc:AlternateContent>
          </a:graphicData>
        </a:graphic>
      </p:graphicFrame>
      <p:graphicFrame>
        <p:nvGraphicFramePr>
          <p:cNvPr id="4194308" name="Object 4"/>
          <p:cNvGraphicFramePr>
            <a:graphicFrameLocks noChangeAspect="1"/>
          </p:cNvGraphicFramePr>
          <p:nvPr/>
        </p:nvGraphicFramePr>
        <p:xfrm>
          <a:off x="628650" y="3221236"/>
          <a:ext cx="7886700" cy="708422"/>
        </p:xfrm>
        <a:graphic>
          <a:graphicData uri="http://schemas.openxmlformats.org/presentationml/2006/ole">
            <mc:AlternateContent xmlns:mc="http://schemas.openxmlformats.org/markup-compatibility/2006">
              <mc:Choice xmlns:v="urn:schemas-microsoft-com:vml" Requires="v">
                <p:oleObj name="Image" r:id="rId3" spid="_x0000_s2135" imgH="1688760" imgW="18463320" progId="Photoshop.Image.7">
                  <p:embed/>
                </p:oleObj>
              </mc:Choice>
              <mc:Fallback>
                <p:oleObj name="Image" r:id="rId3" spid="" imgH="1688760" imgW="18463320" progId="Photoshop.Image.7">
                  <p:embed/>
                  <p:pic>
                    <p:nvPicPr>
                      <p:cNvPr id="2097162" name="Object 4"/>
                      <p:cNvPicPr>
                        <a:picLocks/>
                      </p:cNvPicPr>
                      <p:nvPr/>
                    </p:nvPicPr>
                    <p:blipFill>
                      <a:blip xmlns:r="http://schemas.openxmlformats.org/officeDocument/2006/relationships" r:embed="rId2"/>
                      <a:stretch>
                        <a:fillRect/>
                      </a:stretch>
                    </p:blipFill>
                    <p:spPr>
                      <a:xfrm>
                        <a:off x="628650" y="3221236"/>
                        <a:ext cx="7886700" cy="708422"/>
                      </a:xfrm>
                      <a:prstGeom prst="rect"/>
                    </p:spPr>
                  </p:pic>
                </p:oleObj>
              </mc:Fallback>
            </mc:AlternateContent>
          </a:graphicData>
        </a:graphic>
      </p:graphicFrame>
      <p:graphicFrame>
        <p:nvGraphicFramePr>
          <p:cNvPr id="4194309" name="Object 5"/>
          <p:cNvGraphicFramePr>
            <a:graphicFrameLocks noChangeAspect="1"/>
          </p:cNvGraphicFramePr>
          <p:nvPr/>
        </p:nvGraphicFramePr>
        <p:xfrm>
          <a:off x="628650" y="4136827"/>
          <a:ext cx="7886700" cy="708422"/>
        </p:xfrm>
        <a:graphic>
          <a:graphicData uri="http://schemas.openxmlformats.org/presentationml/2006/ole">
            <mc:AlternateContent xmlns:mc="http://schemas.openxmlformats.org/markup-compatibility/2006">
              <mc:Choice xmlns:v="urn:schemas-microsoft-com:vml" Requires="v">
                <p:oleObj name="Image" r:id="rId4" spid="_x0000_s2136" imgH="1688760" imgW="18463320" progId="Photoshop.Image.7">
                  <p:embed/>
                </p:oleObj>
              </mc:Choice>
              <mc:Fallback>
                <p:oleObj name="Image" r:id="rId4" spid="" imgH="1688760" imgW="18463320" progId="Photoshop.Image.7">
                  <p:embed/>
                  <p:pic>
                    <p:nvPicPr>
                      <p:cNvPr id="2097163" name="Object 5"/>
                      <p:cNvPicPr>
                        <a:picLocks/>
                      </p:cNvPicPr>
                      <p:nvPr/>
                    </p:nvPicPr>
                    <p:blipFill>
                      <a:blip xmlns:r="http://schemas.openxmlformats.org/officeDocument/2006/relationships" r:embed="rId2"/>
                      <a:stretch>
                        <a:fillRect/>
                      </a:stretch>
                    </p:blipFill>
                    <p:spPr>
                      <a:xfrm>
                        <a:off x="628650" y="4136827"/>
                        <a:ext cx="7886700" cy="708422"/>
                      </a:xfrm>
                      <a:prstGeom prst="rect"/>
                    </p:spPr>
                  </p:pic>
                </p:oleObj>
              </mc:Fallback>
            </mc:AlternateContent>
          </a:graphicData>
        </a:graphic>
      </p:graphicFrame>
      <p:sp>
        <p:nvSpPr>
          <p:cNvPr id="1048624" name="TextBox 6"/>
          <p:cNvSpPr txBox="1"/>
          <p:nvPr/>
        </p:nvSpPr>
        <p:spPr>
          <a:xfrm>
            <a:off x="1571626" y="5697142"/>
            <a:ext cx="973343" cy="507831"/>
          </a:xfrm>
          <a:prstGeom prst="rect"/>
          <a:noFill/>
        </p:spPr>
        <p:txBody>
          <a:bodyPr rtlCol="0" wrap="none">
            <a:spAutoFit/>
          </a:bodyPr>
          <a:p>
            <a:r>
              <a:rPr b="1" dirty="0" sz="2700" lang="en-US">
                <a:solidFill>
                  <a:schemeClr val="bg1"/>
                </a:solidFill>
              </a:rPr>
              <a:t>60 %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sp>
        <p:nvSpPr>
          <p:cNvPr id="1048625" name="Title 1"/>
          <p:cNvSpPr>
            <a:spLocks noGrp="1"/>
          </p:cNvSpPr>
          <p:nvPr>
            <p:ph type="title"/>
          </p:nvPr>
        </p:nvSpPr>
        <p:spPr/>
        <p:txBody>
          <a:bodyPr/>
          <a:p>
            <a:endParaRPr lang="en-US"/>
          </a:p>
        </p:txBody>
      </p:sp>
      <p:sp>
        <p:nvSpPr>
          <p:cNvPr id="1048626" name="Content Placeholder 2"/>
          <p:cNvSpPr>
            <a:spLocks noGrp="1"/>
          </p:cNvSpPr>
          <p:nvPr>
            <p:ph idx="1"/>
          </p:nvPr>
        </p:nvSpPr>
        <p:spPr/>
        <p:txBody>
          <a:bodyPr/>
          <a:p>
            <a:endParaRPr lang="en-US"/>
          </a:p>
        </p:txBody>
      </p:sp>
      <p:graphicFrame>
        <p:nvGraphicFramePr>
          <p:cNvPr id="4194310" name="Object 3"/>
          <p:cNvGraphicFramePr>
            <a:graphicFrameLocks noChangeAspect="1"/>
          </p:cNvGraphicFramePr>
          <p:nvPr/>
        </p:nvGraphicFramePr>
        <p:xfrm>
          <a:off x="628650" y="2363391"/>
          <a:ext cx="7886700" cy="708422"/>
        </p:xfrm>
        <a:graphic>
          <a:graphicData uri="http://schemas.openxmlformats.org/presentationml/2006/ole">
            <mc:AlternateContent xmlns:mc="http://schemas.openxmlformats.org/markup-compatibility/2006">
              <mc:Choice xmlns:v="urn:schemas-microsoft-com:vml" Requires="v">
                <p:oleObj name="Image" r:id="rId1" spid="_x0000_s3158" imgH="1688760" imgW="18463320" progId="Photoshop.Image.7">
                  <p:embed/>
                </p:oleObj>
              </mc:Choice>
              <mc:Fallback>
                <p:oleObj name="Image" r:id="rId1" spid="" imgH="1688760" imgW="18463320" progId="Photoshop.Image.7">
                  <p:embed/>
                  <p:pic>
                    <p:nvPicPr>
                      <p:cNvPr id="2097167" name="Object 3"/>
                      <p:cNvPicPr>
                        <a:picLocks/>
                      </p:cNvPicPr>
                      <p:nvPr/>
                    </p:nvPicPr>
                    <p:blipFill>
                      <a:blip xmlns:r="http://schemas.openxmlformats.org/officeDocument/2006/relationships" r:embed="rId2"/>
                      <a:stretch>
                        <a:fillRect/>
                      </a:stretch>
                    </p:blipFill>
                    <p:spPr>
                      <a:xfrm>
                        <a:off x="628650" y="2363391"/>
                        <a:ext cx="7886700" cy="708422"/>
                      </a:xfrm>
                      <a:prstGeom prst="rect"/>
                    </p:spPr>
                  </p:pic>
                </p:oleObj>
              </mc:Fallback>
            </mc:AlternateContent>
          </a:graphicData>
        </a:graphic>
      </p:graphicFrame>
      <p:graphicFrame>
        <p:nvGraphicFramePr>
          <p:cNvPr id="4194311" name="Object 4"/>
          <p:cNvGraphicFramePr>
            <a:graphicFrameLocks noChangeAspect="1"/>
          </p:cNvGraphicFramePr>
          <p:nvPr/>
        </p:nvGraphicFramePr>
        <p:xfrm>
          <a:off x="628650" y="3221236"/>
          <a:ext cx="7886700" cy="708422"/>
        </p:xfrm>
        <a:graphic>
          <a:graphicData uri="http://schemas.openxmlformats.org/presentationml/2006/ole">
            <mc:AlternateContent xmlns:mc="http://schemas.openxmlformats.org/markup-compatibility/2006">
              <mc:Choice xmlns:v="urn:schemas-microsoft-com:vml" Requires="v">
                <p:oleObj name="Image" r:id="rId3" spid="_x0000_s3159" imgH="1688760" imgW="18463320" progId="Photoshop.Image.7">
                  <p:embed/>
                </p:oleObj>
              </mc:Choice>
              <mc:Fallback>
                <p:oleObj name="Image" r:id="rId3" spid="" imgH="1688760" imgW="18463320" progId="Photoshop.Image.7">
                  <p:embed/>
                  <p:pic>
                    <p:nvPicPr>
                      <p:cNvPr id="2097168" name="Object 4"/>
                      <p:cNvPicPr>
                        <a:picLocks/>
                      </p:cNvPicPr>
                      <p:nvPr/>
                    </p:nvPicPr>
                    <p:blipFill>
                      <a:blip xmlns:r="http://schemas.openxmlformats.org/officeDocument/2006/relationships" r:embed="rId2"/>
                      <a:stretch>
                        <a:fillRect/>
                      </a:stretch>
                    </p:blipFill>
                    <p:spPr>
                      <a:xfrm>
                        <a:off x="628650" y="3221236"/>
                        <a:ext cx="7886700" cy="708422"/>
                      </a:xfrm>
                      <a:prstGeom prst="rect"/>
                    </p:spPr>
                  </p:pic>
                </p:oleObj>
              </mc:Fallback>
            </mc:AlternateContent>
          </a:graphicData>
        </a:graphic>
      </p:graphicFrame>
      <p:graphicFrame>
        <p:nvGraphicFramePr>
          <p:cNvPr id="4194312" name="Object 5"/>
          <p:cNvGraphicFramePr>
            <a:graphicFrameLocks noChangeAspect="1"/>
          </p:cNvGraphicFramePr>
          <p:nvPr/>
        </p:nvGraphicFramePr>
        <p:xfrm>
          <a:off x="628650" y="4136827"/>
          <a:ext cx="7886700" cy="708422"/>
        </p:xfrm>
        <a:graphic>
          <a:graphicData uri="http://schemas.openxmlformats.org/presentationml/2006/ole">
            <mc:AlternateContent xmlns:mc="http://schemas.openxmlformats.org/markup-compatibility/2006">
              <mc:Choice xmlns:v="urn:schemas-microsoft-com:vml" Requires="v">
                <p:oleObj name="Image" r:id="rId4" spid="_x0000_s3160" imgH="1688760" imgW="18463320" progId="Photoshop.Image.7">
                  <p:embed/>
                </p:oleObj>
              </mc:Choice>
              <mc:Fallback>
                <p:oleObj name="Image" r:id="rId4" spid="" imgH="1688760" imgW="18463320" progId="Photoshop.Image.7">
                  <p:embed/>
                  <p:pic>
                    <p:nvPicPr>
                      <p:cNvPr id="2097169" name="Object 5"/>
                      <p:cNvPicPr>
                        <a:picLocks/>
                      </p:cNvPicPr>
                      <p:nvPr/>
                    </p:nvPicPr>
                    <p:blipFill>
                      <a:blip xmlns:r="http://schemas.openxmlformats.org/officeDocument/2006/relationships" r:embed="rId2"/>
                      <a:stretch>
                        <a:fillRect/>
                      </a:stretch>
                    </p:blipFill>
                    <p:spPr>
                      <a:xfrm>
                        <a:off x="628650" y="4136827"/>
                        <a:ext cx="7886700" cy="708422"/>
                      </a:xfrm>
                      <a:prstGeom prst="rect"/>
                    </p:spPr>
                  </p:pic>
                </p:oleObj>
              </mc:Fallback>
            </mc:AlternateContent>
          </a:graphicData>
        </a:graphic>
      </p:graphicFrame>
      <p:sp>
        <p:nvSpPr>
          <p:cNvPr id="1048627" name="TextBox 6"/>
          <p:cNvSpPr txBox="1"/>
          <p:nvPr/>
        </p:nvSpPr>
        <p:spPr>
          <a:xfrm>
            <a:off x="783437" y="2475228"/>
            <a:ext cx="1003481" cy="507831"/>
          </a:xfrm>
          <a:prstGeom prst="rect"/>
          <a:noFill/>
        </p:spPr>
        <p:txBody>
          <a:bodyPr rtlCol="0" wrap="square">
            <a:spAutoFit/>
          </a:bodyPr>
          <a:p>
            <a:r>
              <a:rPr b="1" dirty="0" sz="2700" lang="en-US">
                <a:solidFill>
                  <a:schemeClr val="bg1"/>
                </a:solidFill>
              </a:rPr>
              <a:t>60 %</a:t>
            </a:r>
          </a:p>
        </p:txBody>
      </p:sp>
      <p:sp>
        <p:nvSpPr>
          <p:cNvPr id="1048628" name="TextBox 7"/>
          <p:cNvSpPr txBox="1"/>
          <p:nvPr/>
        </p:nvSpPr>
        <p:spPr>
          <a:xfrm>
            <a:off x="783437" y="3333073"/>
            <a:ext cx="1003481" cy="507831"/>
          </a:xfrm>
          <a:prstGeom prst="rect"/>
          <a:noFill/>
        </p:spPr>
        <p:txBody>
          <a:bodyPr rtlCol="0" wrap="square">
            <a:spAutoFit/>
          </a:bodyPr>
          <a:p>
            <a:r>
              <a:rPr b="1" dirty="0" sz="2700" lang="en-US">
                <a:solidFill>
                  <a:schemeClr val="bg1"/>
                </a:solidFill>
              </a:rPr>
              <a:t>25 %</a:t>
            </a:r>
          </a:p>
        </p:txBody>
      </p:sp>
      <p:sp>
        <p:nvSpPr>
          <p:cNvPr id="1048629" name="TextBox 8"/>
          <p:cNvSpPr txBox="1"/>
          <p:nvPr/>
        </p:nvSpPr>
        <p:spPr>
          <a:xfrm>
            <a:off x="783436" y="4248664"/>
            <a:ext cx="1003481" cy="507831"/>
          </a:xfrm>
          <a:prstGeom prst="rect"/>
          <a:noFill/>
        </p:spPr>
        <p:txBody>
          <a:bodyPr rtlCol="0" wrap="square">
            <a:spAutoFit/>
          </a:bodyPr>
          <a:p>
            <a:r>
              <a:rPr b="1" dirty="0" sz="2700" lang="en-US">
                <a:solidFill>
                  <a:schemeClr val="bg1"/>
                </a:solidFill>
              </a:rPr>
              <a:t>15 %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30" name="Title 1"/>
          <p:cNvSpPr>
            <a:spLocks noGrp="1"/>
          </p:cNvSpPr>
          <p:nvPr>
            <p:ph type="title"/>
          </p:nvPr>
        </p:nvSpPr>
        <p:spPr/>
        <p:txBody>
          <a:bodyPr/>
          <a:p>
            <a:endParaRPr lang="en-US"/>
          </a:p>
        </p:txBody>
      </p:sp>
      <p:sp>
        <p:nvSpPr>
          <p:cNvPr id="1048631" name="Content Placeholder 2"/>
          <p:cNvSpPr>
            <a:spLocks noGrp="1"/>
          </p:cNvSpPr>
          <p:nvPr>
            <p:ph idx="1"/>
          </p:nvPr>
        </p:nvSpPr>
        <p:spPr/>
        <p:txBody>
          <a:bodyPr/>
          <a:p>
            <a:endParaRPr lang="en-US"/>
          </a:p>
        </p:txBody>
      </p:sp>
      <p:graphicFrame>
        <p:nvGraphicFramePr>
          <p:cNvPr id="4194313" name="Object 3"/>
          <p:cNvGraphicFramePr>
            <a:graphicFrameLocks noChangeAspect="1"/>
          </p:cNvGraphicFramePr>
          <p:nvPr/>
        </p:nvGraphicFramePr>
        <p:xfrm>
          <a:off x="628650" y="2363391"/>
          <a:ext cx="7886700" cy="708422"/>
        </p:xfrm>
        <a:graphic>
          <a:graphicData uri="http://schemas.openxmlformats.org/presentationml/2006/ole">
            <mc:AlternateContent xmlns:mc="http://schemas.openxmlformats.org/markup-compatibility/2006">
              <mc:Choice xmlns:v="urn:schemas-microsoft-com:vml" Requires="v">
                <p:oleObj name="Image" r:id="rId1" spid="_x0000_s4182" imgH="1688760" imgW="18463320" progId="Photoshop.Image.7">
                  <p:embed/>
                </p:oleObj>
              </mc:Choice>
              <mc:Fallback>
                <p:oleObj name="Image" r:id="rId1" spid="" imgH="1688760" imgW="18463320" progId="Photoshop.Image.7">
                  <p:embed/>
                  <p:pic>
                    <p:nvPicPr>
                      <p:cNvPr id="2097173" name="Object 3"/>
                      <p:cNvPicPr>
                        <a:picLocks/>
                      </p:cNvPicPr>
                      <p:nvPr/>
                    </p:nvPicPr>
                    <p:blipFill>
                      <a:blip xmlns:r="http://schemas.openxmlformats.org/officeDocument/2006/relationships" r:embed="rId2"/>
                      <a:stretch>
                        <a:fillRect/>
                      </a:stretch>
                    </p:blipFill>
                    <p:spPr>
                      <a:xfrm>
                        <a:off x="628650" y="2363391"/>
                        <a:ext cx="7886700" cy="708422"/>
                      </a:xfrm>
                      <a:prstGeom prst="rect"/>
                    </p:spPr>
                  </p:pic>
                </p:oleObj>
              </mc:Fallback>
            </mc:AlternateContent>
          </a:graphicData>
        </a:graphic>
      </p:graphicFrame>
      <p:graphicFrame>
        <p:nvGraphicFramePr>
          <p:cNvPr id="4194314" name="Object 4"/>
          <p:cNvGraphicFramePr>
            <a:graphicFrameLocks noChangeAspect="1"/>
          </p:cNvGraphicFramePr>
          <p:nvPr/>
        </p:nvGraphicFramePr>
        <p:xfrm>
          <a:off x="628650" y="3221236"/>
          <a:ext cx="7886700" cy="708422"/>
        </p:xfrm>
        <a:graphic>
          <a:graphicData uri="http://schemas.openxmlformats.org/presentationml/2006/ole">
            <mc:AlternateContent xmlns:mc="http://schemas.openxmlformats.org/markup-compatibility/2006">
              <mc:Choice xmlns:v="urn:schemas-microsoft-com:vml" Requires="v">
                <p:oleObj name="Image" r:id="rId3" spid="_x0000_s4183" imgH="1688760" imgW="18463320" progId="Photoshop.Image.7">
                  <p:embed/>
                </p:oleObj>
              </mc:Choice>
              <mc:Fallback>
                <p:oleObj name="Image" r:id="rId3" spid="" imgH="1688760" imgW="18463320" progId="Photoshop.Image.7">
                  <p:embed/>
                  <p:pic>
                    <p:nvPicPr>
                      <p:cNvPr id="2097174" name="Object 4"/>
                      <p:cNvPicPr>
                        <a:picLocks/>
                      </p:cNvPicPr>
                      <p:nvPr/>
                    </p:nvPicPr>
                    <p:blipFill>
                      <a:blip xmlns:r="http://schemas.openxmlformats.org/officeDocument/2006/relationships" r:embed="rId2"/>
                      <a:stretch>
                        <a:fillRect/>
                      </a:stretch>
                    </p:blipFill>
                    <p:spPr>
                      <a:xfrm>
                        <a:off x="628650" y="3221236"/>
                        <a:ext cx="7886700" cy="708422"/>
                      </a:xfrm>
                      <a:prstGeom prst="rect"/>
                    </p:spPr>
                  </p:pic>
                </p:oleObj>
              </mc:Fallback>
            </mc:AlternateContent>
          </a:graphicData>
        </a:graphic>
      </p:graphicFrame>
      <p:graphicFrame>
        <p:nvGraphicFramePr>
          <p:cNvPr id="4194315" name="Object 5"/>
          <p:cNvGraphicFramePr>
            <a:graphicFrameLocks noChangeAspect="1"/>
          </p:cNvGraphicFramePr>
          <p:nvPr/>
        </p:nvGraphicFramePr>
        <p:xfrm>
          <a:off x="628650" y="4136827"/>
          <a:ext cx="7886700" cy="708422"/>
        </p:xfrm>
        <a:graphic>
          <a:graphicData uri="http://schemas.openxmlformats.org/presentationml/2006/ole">
            <mc:AlternateContent xmlns:mc="http://schemas.openxmlformats.org/markup-compatibility/2006">
              <mc:Choice xmlns:v="urn:schemas-microsoft-com:vml" Requires="v">
                <p:oleObj name="Image" r:id="rId4" spid="_x0000_s4184" imgH="1688760" imgW="18463320" progId="Photoshop.Image.7">
                  <p:embed/>
                </p:oleObj>
              </mc:Choice>
              <mc:Fallback>
                <p:oleObj name="Image" r:id="rId4" spid="" imgH="1688760" imgW="18463320" progId="Photoshop.Image.7">
                  <p:embed/>
                  <p:pic>
                    <p:nvPicPr>
                      <p:cNvPr id="2097175" name="Object 5"/>
                      <p:cNvPicPr>
                        <a:picLocks/>
                      </p:cNvPicPr>
                      <p:nvPr/>
                    </p:nvPicPr>
                    <p:blipFill>
                      <a:blip xmlns:r="http://schemas.openxmlformats.org/officeDocument/2006/relationships" r:embed="rId2"/>
                      <a:stretch>
                        <a:fillRect/>
                      </a:stretch>
                    </p:blipFill>
                    <p:spPr>
                      <a:xfrm>
                        <a:off x="628650" y="4136827"/>
                        <a:ext cx="7886700" cy="708422"/>
                      </a:xfrm>
                      <a:prstGeom prst="rect"/>
                    </p:spPr>
                  </p:pic>
                </p:oleObj>
              </mc:Fallback>
            </mc:AlternateContent>
          </a:graphicData>
        </a:graphic>
      </p:graphicFrame>
      <p:sp>
        <p:nvSpPr>
          <p:cNvPr id="1048632" name="TextBox 6"/>
          <p:cNvSpPr txBox="1"/>
          <p:nvPr/>
        </p:nvSpPr>
        <p:spPr>
          <a:xfrm>
            <a:off x="783437" y="2475228"/>
            <a:ext cx="1003481" cy="507831"/>
          </a:xfrm>
          <a:prstGeom prst="rect"/>
          <a:noFill/>
        </p:spPr>
        <p:txBody>
          <a:bodyPr rtlCol="0" wrap="square">
            <a:spAutoFit/>
          </a:bodyPr>
          <a:p>
            <a:r>
              <a:rPr b="1" dirty="0" sz="2700" lang="en-US">
                <a:solidFill>
                  <a:schemeClr val="bg1"/>
                </a:solidFill>
              </a:rPr>
              <a:t>60 %</a:t>
            </a:r>
          </a:p>
        </p:txBody>
      </p:sp>
      <p:sp>
        <p:nvSpPr>
          <p:cNvPr id="1048633" name="TextBox 7"/>
          <p:cNvSpPr txBox="1"/>
          <p:nvPr/>
        </p:nvSpPr>
        <p:spPr>
          <a:xfrm>
            <a:off x="783437" y="3333073"/>
            <a:ext cx="1003481" cy="507831"/>
          </a:xfrm>
          <a:prstGeom prst="rect"/>
          <a:noFill/>
        </p:spPr>
        <p:txBody>
          <a:bodyPr rtlCol="0" wrap="square">
            <a:spAutoFit/>
          </a:bodyPr>
          <a:p>
            <a:r>
              <a:rPr b="1" dirty="0" sz="2700" lang="en-US">
                <a:solidFill>
                  <a:schemeClr val="bg1"/>
                </a:solidFill>
              </a:rPr>
              <a:t>25 %</a:t>
            </a:r>
          </a:p>
        </p:txBody>
      </p:sp>
      <p:sp>
        <p:nvSpPr>
          <p:cNvPr id="1048634" name="TextBox 8"/>
          <p:cNvSpPr txBox="1"/>
          <p:nvPr/>
        </p:nvSpPr>
        <p:spPr>
          <a:xfrm>
            <a:off x="783436" y="4248664"/>
            <a:ext cx="1003481" cy="507831"/>
          </a:xfrm>
          <a:prstGeom prst="rect"/>
          <a:noFill/>
        </p:spPr>
        <p:txBody>
          <a:bodyPr rtlCol="0" wrap="square">
            <a:spAutoFit/>
          </a:bodyPr>
          <a:p>
            <a:r>
              <a:rPr b="1" dirty="0" sz="2700" lang="en-US">
                <a:solidFill>
                  <a:schemeClr val="bg1"/>
                </a:solidFill>
              </a:rPr>
              <a:t>15 %</a:t>
            </a:r>
          </a:p>
        </p:txBody>
      </p:sp>
      <p:sp>
        <p:nvSpPr>
          <p:cNvPr id="1048635" name="Multiply 9"/>
          <p:cNvSpPr/>
          <p:nvPr/>
        </p:nvSpPr>
        <p:spPr>
          <a:xfrm>
            <a:off x="783436" y="4136827"/>
            <a:ext cx="8031952" cy="596585"/>
          </a:xfrm>
          <a:prstGeom prst="mathMultiply"/>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sp>
        <p:nvSpPr>
          <p:cNvPr id="1048636" name="Title 1"/>
          <p:cNvSpPr>
            <a:spLocks noGrp="1"/>
          </p:cNvSpPr>
          <p:nvPr>
            <p:ph type="title"/>
          </p:nvPr>
        </p:nvSpPr>
        <p:spPr/>
        <p:txBody>
          <a:bodyPr/>
          <a:p>
            <a:endParaRPr lang="en-US"/>
          </a:p>
        </p:txBody>
      </p:sp>
      <p:sp>
        <p:nvSpPr>
          <p:cNvPr id="1048637" name="Content Placeholder 2"/>
          <p:cNvSpPr>
            <a:spLocks noGrp="1"/>
          </p:cNvSpPr>
          <p:nvPr>
            <p:ph idx="1"/>
          </p:nvPr>
        </p:nvSpPr>
        <p:spPr/>
        <p:txBody>
          <a:bodyPr/>
          <a:p>
            <a:endParaRPr dirty="0" lang="en-US"/>
          </a:p>
        </p:txBody>
      </p:sp>
      <p:graphicFrame>
        <p:nvGraphicFramePr>
          <p:cNvPr id="4194316" name="Object 3"/>
          <p:cNvGraphicFramePr>
            <a:graphicFrameLocks noChangeAspect="1"/>
          </p:cNvGraphicFramePr>
          <p:nvPr/>
        </p:nvGraphicFramePr>
        <p:xfrm>
          <a:off x="628650" y="2363391"/>
          <a:ext cx="7886700" cy="708422"/>
        </p:xfrm>
        <a:graphic>
          <a:graphicData uri="http://schemas.openxmlformats.org/presentationml/2006/ole">
            <mc:AlternateContent xmlns:mc="http://schemas.openxmlformats.org/markup-compatibility/2006">
              <mc:Choice xmlns:v="urn:schemas-microsoft-com:vml" Requires="v">
                <p:oleObj name="Image" r:id="rId1" spid="_x0000_s5178" imgH="1688760" imgW="18463320" progId="Photoshop.Image.7">
                  <p:embed/>
                </p:oleObj>
              </mc:Choice>
              <mc:Fallback>
                <p:oleObj name="Image" r:id="rId1" spid="" imgH="1688760" imgW="18463320" progId="Photoshop.Image.7">
                  <p:embed/>
                  <p:pic>
                    <p:nvPicPr>
                      <p:cNvPr id="2097179" name="Object 3"/>
                      <p:cNvPicPr>
                        <a:picLocks/>
                      </p:cNvPicPr>
                      <p:nvPr/>
                    </p:nvPicPr>
                    <p:blipFill>
                      <a:blip xmlns:r="http://schemas.openxmlformats.org/officeDocument/2006/relationships" r:embed="rId2"/>
                      <a:stretch>
                        <a:fillRect/>
                      </a:stretch>
                    </p:blipFill>
                    <p:spPr>
                      <a:xfrm>
                        <a:off x="628650" y="2363391"/>
                        <a:ext cx="7886700" cy="708422"/>
                      </a:xfrm>
                      <a:prstGeom prst="rect"/>
                    </p:spPr>
                  </p:pic>
                </p:oleObj>
              </mc:Fallback>
            </mc:AlternateContent>
          </a:graphicData>
        </a:graphic>
      </p:graphicFrame>
      <p:graphicFrame>
        <p:nvGraphicFramePr>
          <p:cNvPr id="4194317" name="Object 4"/>
          <p:cNvGraphicFramePr>
            <a:graphicFrameLocks noChangeAspect="1"/>
          </p:cNvGraphicFramePr>
          <p:nvPr/>
        </p:nvGraphicFramePr>
        <p:xfrm>
          <a:off x="628650" y="3221236"/>
          <a:ext cx="7886700" cy="708422"/>
        </p:xfrm>
        <a:graphic>
          <a:graphicData uri="http://schemas.openxmlformats.org/presentationml/2006/ole">
            <mc:AlternateContent xmlns:mc="http://schemas.openxmlformats.org/markup-compatibility/2006">
              <mc:Choice xmlns:v="urn:schemas-microsoft-com:vml" Requires="v">
                <p:oleObj name="Image" r:id="rId3" spid="_x0000_s5179" imgH="1688760" imgW="18463320" progId="Photoshop.Image.7">
                  <p:embed/>
                </p:oleObj>
              </mc:Choice>
              <mc:Fallback>
                <p:oleObj name="Image" r:id="rId3" spid="" imgH="1688760" imgW="18463320" progId="Photoshop.Image.7">
                  <p:embed/>
                  <p:pic>
                    <p:nvPicPr>
                      <p:cNvPr id="2097180" name="Object 4"/>
                      <p:cNvPicPr>
                        <a:picLocks/>
                      </p:cNvPicPr>
                      <p:nvPr/>
                    </p:nvPicPr>
                    <p:blipFill>
                      <a:blip xmlns:r="http://schemas.openxmlformats.org/officeDocument/2006/relationships" r:embed="rId2"/>
                      <a:stretch>
                        <a:fillRect/>
                      </a:stretch>
                    </p:blipFill>
                    <p:spPr>
                      <a:xfrm>
                        <a:off x="628650" y="3221236"/>
                        <a:ext cx="7886700" cy="708422"/>
                      </a:xfrm>
                      <a:prstGeom prst="rect"/>
                    </p:spPr>
                  </p:pic>
                </p:oleObj>
              </mc:Fallback>
            </mc:AlternateContent>
          </a:graphicData>
        </a:graphic>
      </p:graphicFrame>
      <p:sp>
        <p:nvSpPr>
          <p:cNvPr id="1048638" name="TextBox 6"/>
          <p:cNvSpPr txBox="1"/>
          <p:nvPr/>
        </p:nvSpPr>
        <p:spPr>
          <a:xfrm>
            <a:off x="783437" y="2475228"/>
            <a:ext cx="1003481" cy="507831"/>
          </a:xfrm>
          <a:prstGeom prst="rect"/>
          <a:noFill/>
        </p:spPr>
        <p:txBody>
          <a:bodyPr rtlCol="0" wrap="square">
            <a:spAutoFit/>
          </a:bodyPr>
          <a:p>
            <a:r>
              <a:rPr b="1" dirty="0" sz="2700" lang="en-US">
                <a:solidFill>
                  <a:schemeClr val="bg1"/>
                </a:solidFill>
              </a:rPr>
              <a:t>60 %</a:t>
            </a:r>
          </a:p>
        </p:txBody>
      </p:sp>
      <p:sp>
        <p:nvSpPr>
          <p:cNvPr id="1048639" name="TextBox 7"/>
          <p:cNvSpPr txBox="1"/>
          <p:nvPr/>
        </p:nvSpPr>
        <p:spPr>
          <a:xfrm>
            <a:off x="783437" y="3333073"/>
            <a:ext cx="1003481" cy="507831"/>
          </a:xfrm>
          <a:prstGeom prst="rect"/>
          <a:noFill/>
        </p:spPr>
        <p:txBody>
          <a:bodyPr rtlCol="0" wrap="square">
            <a:spAutoFit/>
          </a:bodyPr>
          <a:p>
            <a:r>
              <a:rPr b="1" dirty="0" sz="2700" lang="en-US">
                <a:solidFill>
                  <a:schemeClr val="bg1"/>
                </a:solidFill>
              </a:rPr>
              <a:t>25 %</a:t>
            </a:r>
          </a:p>
        </p:txBody>
      </p:sp>
      <p:sp>
        <p:nvSpPr>
          <p:cNvPr id="1048640" name="TextBox 8"/>
          <p:cNvSpPr txBox="1"/>
          <p:nvPr/>
        </p:nvSpPr>
        <p:spPr>
          <a:xfrm>
            <a:off x="783436" y="4248664"/>
            <a:ext cx="1003481" cy="507831"/>
          </a:xfrm>
          <a:prstGeom prst="rect"/>
          <a:noFill/>
        </p:spPr>
        <p:txBody>
          <a:bodyPr rtlCol="0" wrap="square">
            <a:spAutoFit/>
          </a:bodyPr>
          <a:p>
            <a:r>
              <a:rPr b="1" dirty="0" sz="2700" lang="en-US">
                <a:solidFill>
                  <a:schemeClr val="bg1"/>
                </a:solidFill>
              </a:rPr>
              <a:t>15 %</a:t>
            </a:r>
          </a:p>
        </p:txBody>
      </p:sp>
      <p:sp>
        <p:nvSpPr>
          <p:cNvPr id="1048641" name="Rectangle 12"/>
          <p:cNvSpPr/>
          <p:nvPr/>
        </p:nvSpPr>
        <p:spPr>
          <a:xfrm>
            <a:off x="3686175" y="2363391"/>
            <a:ext cx="2085975" cy="708422"/>
          </a:xfrm>
          <a:prstGeom prst="rect"/>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sp>
        <p:nvSpPr>
          <p:cNvPr id="1048642" name="Rectangle 13"/>
          <p:cNvSpPr/>
          <p:nvPr/>
        </p:nvSpPr>
        <p:spPr>
          <a:xfrm>
            <a:off x="5772151" y="3179564"/>
            <a:ext cx="2743199" cy="708422"/>
          </a:xfrm>
          <a:prstGeom prst="rect"/>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cxnSp>
        <p:nvCxnSpPr>
          <p:cNvPr id="3145729" name="Straight Connector 11"/>
          <p:cNvCxnSpPr>
            <a:cxnSpLocks/>
          </p:cNvCxnSpPr>
          <p:nvPr/>
        </p:nvCxnSpPr>
        <p:spPr>
          <a:xfrm>
            <a:off x="5772150" y="2125266"/>
            <a:ext cx="0" cy="2123398"/>
          </a:xfrm>
          <a:prstGeom prst="line"/>
          <a:ln w="85725">
            <a:solidFill>
              <a:srgbClr val="FF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643" name="Title 1"/>
          <p:cNvSpPr>
            <a:spLocks noGrp="1"/>
          </p:cNvSpPr>
          <p:nvPr>
            <p:ph type="title"/>
          </p:nvPr>
        </p:nvSpPr>
        <p:spPr/>
        <p:txBody>
          <a:bodyPr/>
          <a:p>
            <a:endParaRPr lang="en-US"/>
          </a:p>
        </p:txBody>
      </p:sp>
      <p:sp>
        <p:nvSpPr>
          <p:cNvPr id="1048644" name="Content Placeholder 2"/>
          <p:cNvSpPr>
            <a:spLocks noGrp="1"/>
          </p:cNvSpPr>
          <p:nvPr>
            <p:ph idx="1"/>
          </p:nvPr>
        </p:nvSpPr>
        <p:spPr/>
        <p:txBody>
          <a:bodyPr/>
          <a:p>
            <a:endParaRPr dirty="0" lang="en-US"/>
          </a:p>
        </p:txBody>
      </p:sp>
      <p:graphicFrame>
        <p:nvGraphicFramePr>
          <p:cNvPr id="4194318" name="Object 3"/>
          <p:cNvGraphicFramePr>
            <a:graphicFrameLocks noChangeAspect="1"/>
          </p:cNvGraphicFramePr>
          <p:nvPr/>
        </p:nvGraphicFramePr>
        <p:xfrm>
          <a:off x="628650" y="2363391"/>
          <a:ext cx="7886700" cy="708422"/>
        </p:xfrm>
        <a:graphic>
          <a:graphicData uri="http://schemas.openxmlformats.org/presentationml/2006/ole">
            <mc:AlternateContent xmlns:mc="http://schemas.openxmlformats.org/markup-compatibility/2006">
              <mc:Choice xmlns:v="urn:schemas-microsoft-com:vml" Requires="v">
                <p:oleObj name="Image" r:id="rId1" spid="_x0000_s6230" imgH="1688760" imgW="18463320" progId="Photoshop.Image.7">
                  <p:embed/>
                </p:oleObj>
              </mc:Choice>
              <mc:Fallback>
                <p:oleObj name="Image" r:id="rId1" spid="" imgH="1688760" imgW="18463320" progId="Photoshop.Image.7">
                  <p:embed/>
                  <p:pic>
                    <p:nvPicPr>
                      <p:cNvPr id="2097183" name="Object 3"/>
                      <p:cNvPicPr>
                        <a:picLocks/>
                      </p:cNvPicPr>
                      <p:nvPr/>
                    </p:nvPicPr>
                    <p:blipFill>
                      <a:blip xmlns:r="http://schemas.openxmlformats.org/officeDocument/2006/relationships" r:embed="rId2"/>
                      <a:stretch>
                        <a:fillRect/>
                      </a:stretch>
                    </p:blipFill>
                    <p:spPr>
                      <a:xfrm>
                        <a:off x="628650" y="2363391"/>
                        <a:ext cx="7886700" cy="708422"/>
                      </a:xfrm>
                      <a:prstGeom prst="rect"/>
                    </p:spPr>
                  </p:pic>
                </p:oleObj>
              </mc:Fallback>
            </mc:AlternateContent>
          </a:graphicData>
        </a:graphic>
      </p:graphicFrame>
      <p:graphicFrame>
        <p:nvGraphicFramePr>
          <p:cNvPr id="4194319" name="Object 4"/>
          <p:cNvGraphicFramePr>
            <a:graphicFrameLocks noChangeAspect="1"/>
          </p:cNvGraphicFramePr>
          <p:nvPr/>
        </p:nvGraphicFramePr>
        <p:xfrm>
          <a:off x="628650" y="3221236"/>
          <a:ext cx="7886700" cy="708422"/>
        </p:xfrm>
        <a:graphic>
          <a:graphicData uri="http://schemas.openxmlformats.org/presentationml/2006/ole">
            <mc:AlternateContent xmlns:mc="http://schemas.openxmlformats.org/markup-compatibility/2006">
              <mc:Choice xmlns:v="urn:schemas-microsoft-com:vml" Requires="v">
                <p:oleObj name="Image" r:id="rId3" spid="_x0000_s6231" imgH="1688760" imgW="18463320" progId="Photoshop.Image.7">
                  <p:embed/>
                </p:oleObj>
              </mc:Choice>
              <mc:Fallback>
                <p:oleObj name="Image" r:id="rId3" spid="" imgH="1688760" imgW="18463320" progId="Photoshop.Image.7">
                  <p:embed/>
                  <p:pic>
                    <p:nvPicPr>
                      <p:cNvPr id="2097184" name="Object 4"/>
                      <p:cNvPicPr>
                        <a:picLocks/>
                      </p:cNvPicPr>
                      <p:nvPr/>
                    </p:nvPicPr>
                    <p:blipFill>
                      <a:blip xmlns:r="http://schemas.openxmlformats.org/officeDocument/2006/relationships" r:embed="rId2"/>
                      <a:stretch>
                        <a:fillRect/>
                      </a:stretch>
                    </p:blipFill>
                    <p:spPr>
                      <a:xfrm>
                        <a:off x="628650" y="3221236"/>
                        <a:ext cx="7886700" cy="708422"/>
                      </a:xfrm>
                      <a:prstGeom prst="rect"/>
                    </p:spPr>
                  </p:pic>
                </p:oleObj>
              </mc:Fallback>
            </mc:AlternateContent>
          </a:graphicData>
        </a:graphic>
      </p:graphicFrame>
      <p:sp>
        <p:nvSpPr>
          <p:cNvPr id="1048645" name="TextBox 6"/>
          <p:cNvSpPr txBox="1"/>
          <p:nvPr/>
        </p:nvSpPr>
        <p:spPr>
          <a:xfrm>
            <a:off x="783437" y="2475228"/>
            <a:ext cx="1003481" cy="507831"/>
          </a:xfrm>
          <a:prstGeom prst="rect"/>
          <a:noFill/>
        </p:spPr>
        <p:txBody>
          <a:bodyPr rtlCol="0" wrap="square">
            <a:spAutoFit/>
          </a:bodyPr>
          <a:p>
            <a:r>
              <a:rPr b="1" dirty="0" sz="2700" lang="en-US">
                <a:solidFill>
                  <a:schemeClr val="bg1"/>
                </a:solidFill>
              </a:rPr>
              <a:t>60 %</a:t>
            </a:r>
          </a:p>
        </p:txBody>
      </p:sp>
      <p:sp>
        <p:nvSpPr>
          <p:cNvPr id="1048646" name="TextBox 7"/>
          <p:cNvSpPr txBox="1"/>
          <p:nvPr/>
        </p:nvSpPr>
        <p:spPr>
          <a:xfrm>
            <a:off x="783437" y="3333073"/>
            <a:ext cx="1003481" cy="507831"/>
          </a:xfrm>
          <a:prstGeom prst="rect"/>
          <a:noFill/>
        </p:spPr>
        <p:txBody>
          <a:bodyPr rtlCol="0" wrap="square">
            <a:spAutoFit/>
          </a:bodyPr>
          <a:p>
            <a:r>
              <a:rPr b="1" dirty="0" sz="2700" lang="en-US">
                <a:solidFill>
                  <a:schemeClr val="bg1"/>
                </a:solidFill>
              </a:rPr>
              <a:t>25 %</a:t>
            </a:r>
          </a:p>
        </p:txBody>
      </p:sp>
      <p:sp>
        <p:nvSpPr>
          <p:cNvPr id="1048647" name="TextBox 8"/>
          <p:cNvSpPr txBox="1"/>
          <p:nvPr/>
        </p:nvSpPr>
        <p:spPr>
          <a:xfrm>
            <a:off x="783436" y="4248664"/>
            <a:ext cx="1003481" cy="507831"/>
          </a:xfrm>
          <a:prstGeom prst="rect"/>
          <a:noFill/>
        </p:spPr>
        <p:txBody>
          <a:bodyPr rtlCol="0" wrap="square">
            <a:spAutoFit/>
          </a:bodyPr>
          <a:p>
            <a:r>
              <a:rPr b="1" dirty="0" sz="2700" lang="en-US">
                <a:solidFill>
                  <a:schemeClr val="bg1"/>
                </a:solidFill>
              </a:rPr>
              <a:t>15 %</a:t>
            </a:r>
          </a:p>
        </p:txBody>
      </p:sp>
      <p:sp>
        <p:nvSpPr>
          <p:cNvPr id="1048648" name="Rectangle 12"/>
          <p:cNvSpPr/>
          <p:nvPr/>
        </p:nvSpPr>
        <p:spPr>
          <a:xfrm>
            <a:off x="3686175" y="2363391"/>
            <a:ext cx="2085975" cy="708422"/>
          </a:xfrm>
          <a:prstGeom prst="rect"/>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sp>
        <p:nvSpPr>
          <p:cNvPr id="1048649" name="Rectangle 13"/>
          <p:cNvSpPr/>
          <p:nvPr/>
        </p:nvSpPr>
        <p:spPr>
          <a:xfrm>
            <a:off x="5772151" y="3179564"/>
            <a:ext cx="2743199" cy="708422"/>
          </a:xfrm>
          <a:prstGeom prst="rect"/>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graphicFrame>
        <p:nvGraphicFramePr>
          <p:cNvPr id="4194320" name="Object 14"/>
          <p:cNvGraphicFramePr>
            <a:graphicFrameLocks noChangeAspect="1"/>
          </p:cNvGraphicFramePr>
          <p:nvPr/>
        </p:nvGraphicFramePr>
        <p:xfrm>
          <a:off x="628649" y="4053956"/>
          <a:ext cx="7886700" cy="708422"/>
        </p:xfrm>
        <a:graphic>
          <a:graphicData uri="http://schemas.openxmlformats.org/presentationml/2006/ole">
            <mc:AlternateContent xmlns:mc="http://schemas.openxmlformats.org/markup-compatibility/2006">
              <mc:Choice xmlns:v="urn:schemas-microsoft-com:vml" Requires="v">
                <p:oleObj name="Image" r:id="rId4" spid="_x0000_s6232" imgH="1688760" imgW="18463320" progId="Photoshop.Image.7">
                  <p:embed/>
                </p:oleObj>
              </mc:Choice>
              <mc:Fallback>
                <p:oleObj name="Image" r:id="rId4" spid="" imgH="1688760" imgW="18463320" progId="Photoshop.Image.7">
                  <p:embed/>
                  <p:pic>
                    <p:nvPicPr>
                      <p:cNvPr id="2097185" name="Object 14"/>
                      <p:cNvPicPr>
                        <a:picLocks/>
                      </p:cNvPicPr>
                      <p:nvPr/>
                    </p:nvPicPr>
                    <p:blipFill>
                      <a:blip xmlns:r="http://schemas.openxmlformats.org/officeDocument/2006/relationships" r:embed="rId2"/>
                      <a:stretch>
                        <a:fillRect/>
                      </a:stretch>
                    </p:blipFill>
                    <p:spPr>
                      <a:xfrm>
                        <a:off x="628649" y="4053956"/>
                        <a:ext cx="7886700" cy="708422"/>
                      </a:xfrm>
                      <a:prstGeom prst="rect"/>
                    </p:spPr>
                  </p:pic>
                </p:oleObj>
              </mc:Fallback>
            </mc:AlternateContent>
          </a:graphicData>
        </a:graphic>
      </p:graphicFrame>
      <p:sp>
        <p:nvSpPr>
          <p:cNvPr id="1048650" name="TextBox 15"/>
          <p:cNvSpPr txBox="1"/>
          <p:nvPr/>
        </p:nvSpPr>
        <p:spPr>
          <a:xfrm>
            <a:off x="783436" y="4165793"/>
            <a:ext cx="1003481" cy="507831"/>
          </a:xfrm>
          <a:prstGeom prst="rect"/>
          <a:noFill/>
        </p:spPr>
        <p:txBody>
          <a:bodyPr rtlCol="0" wrap="square">
            <a:spAutoFit/>
          </a:bodyPr>
          <a:p>
            <a:r>
              <a:rPr b="1" dirty="0" sz="2700" lang="en-US">
                <a:solidFill>
                  <a:schemeClr val="bg1"/>
                </a:solidFill>
              </a:rPr>
              <a:t>50 %</a:t>
            </a:r>
          </a:p>
        </p:txBody>
      </p:sp>
      <p:sp>
        <p:nvSpPr>
          <p:cNvPr id="1048651" name="Rectangle 16"/>
          <p:cNvSpPr/>
          <p:nvPr/>
        </p:nvSpPr>
        <p:spPr>
          <a:xfrm>
            <a:off x="3686175" y="4053955"/>
            <a:ext cx="2085975" cy="708422"/>
          </a:xfrm>
          <a:prstGeom prst="rect"/>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sp>
        <p:nvSpPr>
          <p:cNvPr id="1048652" name="Rectangle 17"/>
          <p:cNvSpPr/>
          <p:nvPr/>
        </p:nvSpPr>
        <p:spPr>
          <a:xfrm>
            <a:off x="5772151" y="4037410"/>
            <a:ext cx="2743199" cy="708422"/>
          </a:xfrm>
          <a:prstGeom prst="rect"/>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cxnSp>
        <p:nvCxnSpPr>
          <p:cNvPr id="3145730" name="Straight Connector 11"/>
          <p:cNvCxnSpPr>
            <a:cxnSpLocks/>
          </p:cNvCxnSpPr>
          <p:nvPr/>
        </p:nvCxnSpPr>
        <p:spPr>
          <a:xfrm>
            <a:off x="5772150" y="2125266"/>
            <a:ext cx="0" cy="2637111"/>
          </a:xfrm>
          <a:prstGeom prst="line"/>
          <a:ln w="85725">
            <a:solidFill>
              <a:srgbClr val="FF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53" name="Title 1"/>
          <p:cNvSpPr>
            <a:spLocks noGrp="1"/>
          </p:cNvSpPr>
          <p:nvPr>
            <p:ph type="title"/>
          </p:nvPr>
        </p:nvSpPr>
        <p:spPr/>
        <p:txBody>
          <a:bodyPr/>
          <a:p>
            <a:endParaRPr lang="en-US"/>
          </a:p>
        </p:txBody>
      </p:sp>
      <p:sp>
        <p:nvSpPr>
          <p:cNvPr id="1048654" name="Content Placeholder 2"/>
          <p:cNvSpPr>
            <a:spLocks noGrp="1"/>
          </p:cNvSpPr>
          <p:nvPr>
            <p:ph idx="1"/>
          </p:nvPr>
        </p:nvSpPr>
        <p:spPr/>
        <p:txBody>
          <a:bodyPr/>
          <a:p>
            <a:endParaRPr lang="en-US"/>
          </a:p>
        </p:txBody>
      </p:sp>
      <p:pic>
        <p:nvPicPr>
          <p:cNvPr id="2097189" name="Picture 3"/>
          <p:cNvPicPr>
            <a:picLocks noChangeAspect="1"/>
          </p:cNvPicPr>
          <p:nvPr/>
        </p:nvPicPr>
        <p:blipFill>
          <a:blip xmlns:r="http://schemas.openxmlformats.org/officeDocument/2006/relationships" r:embed="rId1"/>
          <a:stretch>
            <a:fillRect/>
          </a:stretch>
        </p:blipFill>
        <p:spPr>
          <a:xfrm>
            <a:off x="450056" y="857251"/>
            <a:ext cx="8243888" cy="5152430"/>
          </a:xfrm>
          <a:prstGeom prst="rec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55" name="Title 1"/>
          <p:cNvSpPr>
            <a:spLocks noGrp="1"/>
          </p:cNvSpPr>
          <p:nvPr>
            <p:ph type="title"/>
          </p:nvPr>
        </p:nvSpPr>
        <p:spPr/>
        <p:txBody>
          <a:bodyPr/>
          <a:p>
            <a:endParaRPr lang="en-US"/>
          </a:p>
        </p:txBody>
      </p:sp>
      <p:sp>
        <p:nvSpPr>
          <p:cNvPr id="1048656" name="Content Placeholder 2"/>
          <p:cNvSpPr>
            <a:spLocks noGrp="1"/>
          </p:cNvSpPr>
          <p:nvPr>
            <p:ph idx="1"/>
          </p:nvPr>
        </p:nvSpPr>
        <p:spPr/>
        <p:txBody>
          <a:bodyPr/>
          <a:p>
            <a:endParaRPr lang="en-US"/>
          </a:p>
        </p:txBody>
      </p:sp>
      <p:pic>
        <p:nvPicPr>
          <p:cNvPr id="2097190" name="Picture 3"/>
          <p:cNvPicPr>
            <a:picLocks noChangeAspect="1"/>
          </p:cNvPicPr>
          <p:nvPr/>
        </p:nvPicPr>
        <p:blipFill>
          <a:blip xmlns:r="http://schemas.openxmlformats.org/officeDocument/2006/relationships" r:embed="rId1"/>
          <a:stretch>
            <a:fillRect/>
          </a:stretch>
        </p:blipFill>
        <p:spPr>
          <a:xfrm>
            <a:off x="457200" y="857250"/>
            <a:ext cx="8229600" cy="5143500"/>
          </a:xfrm>
          <a:prstGeom prst="rect"/>
        </p:spPr>
      </p:pic>
      <p:sp>
        <p:nvSpPr>
          <p:cNvPr id="1048657" name="Multiply 4"/>
          <p:cNvSpPr/>
          <p:nvPr/>
        </p:nvSpPr>
        <p:spPr>
          <a:xfrm>
            <a:off x="826299" y="4893388"/>
            <a:ext cx="8031952" cy="596585"/>
          </a:xfrm>
          <a:prstGeom prst="mathMultiply"/>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86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596" name="Title 1"/>
          <p:cNvSpPr>
            <a:spLocks noGrp="1"/>
          </p:cNvSpPr>
          <p:nvPr>
            <p:ph type="title"/>
          </p:nvPr>
        </p:nvSpPr>
        <p:spPr>
          <a:xfrm>
            <a:off x="721042" y="0"/>
            <a:ext cx="7696200" cy="1049235"/>
          </a:xfrm>
        </p:spPr>
        <p:txBody>
          <a:bodyPr>
            <a:normAutofit/>
          </a:bodyPr>
          <a:p>
            <a:r>
              <a:rPr dirty="0" lang="en-US"/>
              <a:t>What Are Genetic Algorithms?</a:t>
            </a:r>
          </a:p>
        </p:txBody>
      </p:sp>
      <p:sp>
        <p:nvSpPr>
          <p:cNvPr id="1048597" name="Content Placeholder 2"/>
          <p:cNvSpPr>
            <a:spLocks noGrp="1"/>
          </p:cNvSpPr>
          <p:nvPr>
            <p:ph idx="1"/>
          </p:nvPr>
        </p:nvSpPr>
        <p:spPr>
          <a:xfrm>
            <a:off x="609600" y="1049235"/>
            <a:ext cx="7807642" cy="5046765"/>
          </a:xfrm>
        </p:spPr>
        <p:txBody>
          <a:bodyPr>
            <a:normAutofit fontScale="95000" lnSpcReduction="10000"/>
          </a:bodyPr>
          <a:p>
            <a:pPr algn="just"/>
            <a:r>
              <a:rPr dirty="0" lang="en-US"/>
              <a:t>Genetic Algorithms (GAs) are adaptive heuristic search algorithm based on the evolutionary ideas of natural selection in genetics.</a:t>
            </a:r>
          </a:p>
          <a:p>
            <a:pPr algn="just"/>
            <a:endParaRPr dirty="0" lang="en-US"/>
          </a:p>
          <a:p>
            <a:pPr algn="just"/>
            <a:r>
              <a:rPr dirty="0" lang="en-US"/>
              <a:t> As such they represent an intelligent exploitation of a random search used to solve optimization problems. </a:t>
            </a:r>
          </a:p>
          <a:p>
            <a:pPr algn="just"/>
            <a:endParaRPr dirty="0" lang="en-US"/>
          </a:p>
          <a:p>
            <a:pPr algn="just"/>
            <a:r>
              <a:rPr dirty="0" lang="en-US"/>
              <a:t>Exploit historical information to search into the region of better performance within the search space. </a:t>
            </a:r>
          </a:p>
          <a:p>
            <a:pPr algn="just"/>
            <a:endParaRPr dirty="0" lang="en-US"/>
          </a:p>
          <a:p>
            <a:pPr algn="just"/>
            <a:r>
              <a:rPr dirty="0" lang="en-US"/>
              <a:t>Follow the principles first laid down by Charles Darwin of "survival of the fittest.". Since in nature, competition among individuals for scanty resources results in the fittest individuals dominating over the weaker ones.</a:t>
            </a:r>
          </a:p>
          <a:p>
            <a:pPr algn="just" indent="0" marL="0">
              <a:buNone/>
            </a:pPr>
            <a:endParaRPr dirty="0"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48658" name="Title 1"/>
          <p:cNvSpPr>
            <a:spLocks noGrp="1"/>
          </p:cNvSpPr>
          <p:nvPr>
            <p:ph type="title"/>
          </p:nvPr>
        </p:nvSpPr>
        <p:spPr/>
        <p:txBody>
          <a:bodyPr/>
          <a:p>
            <a:endParaRPr lang="en-US"/>
          </a:p>
        </p:txBody>
      </p:sp>
      <p:sp>
        <p:nvSpPr>
          <p:cNvPr id="1048659" name="Content Placeholder 2"/>
          <p:cNvSpPr>
            <a:spLocks noGrp="1"/>
          </p:cNvSpPr>
          <p:nvPr>
            <p:ph idx="1"/>
          </p:nvPr>
        </p:nvSpPr>
        <p:spPr/>
        <p:txBody>
          <a:bodyPr/>
          <a:p>
            <a:endParaRPr lang="en-US"/>
          </a:p>
        </p:txBody>
      </p:sp>
      <p:pic>
        <p:nvPicPr>
          <p:cNvPr id="2097191" name="Picture 3"/>
          <p:cNvPicPr>
            <a:picLocks noChangeAspect="1"/>
          </p:cNvPicPr>
          <p:nvPr/>
        </p:nvPicPr>
        <p:blipFill>
          <a:blip xmlns:r="http://schemas.openxmlformats.org/officeDocument/2006/relationships" r:embed="rId1"/>
          <a:stretch>
            <a:fillRect/>
          </a:stretch>
        </p:blipFill>
        <p:spPr>
          <a:xfrm>
            <a:off x="457200" y="857250"/>
            <a:ext cx="8229600" cy="5143500"/>
          </a:xfrm>
          <a:prstGeom prst="rect"/>
        </p:spPr>
      </p:pic>
      <p:cxnSp>
        <p:nvCxnSpPr>
          <p:cNvPr id="3145731" name="Straight Connector 4"/>
          <p:cNvCxnSpPr>
            <a:cxnSpLocks/>
          </p:cNvCxnSpPr>
          <p:nvPr/>
        </p:nvCxnSpPr>
        <p:spPr>
          <a:xfrm>
            <a:off x="6915150" y="1810941"/>
            <a:ext cx="0" cy="2137049"/>
          </a:xfrm>
          <a:prstGeom prst="line"/>
          <a:ln w="85725">
            <a:solidFill>
              <a:srgbClr val="FF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60" name="Title 1"/>
          <p:cNvSpPr>
            <a:spLocks noGrp="1"/>
          </p:cNvSpPr>
          <p:nvPr>
            <p:ph type="title"/>
          </p:nvPr>
        </p:nvSpPr>
        <p:spPr/>
        <p:txBody>
          <a:bodyPr/>
          <a:p>
            <a:endParaRPr lang="en-US"/>
          </a:p>
        </p:txBody>
      </p:sp>
      <p:sp>
        <p:nvSpPr>
          <p:cNvPr id="1048661" name="Content Placeholder 2"/>
          <p:cNvSpPr>
            <a:spLocks noGrp="1"/>
          </p:cNvSpPr>
          <p:nvPr>
            <p:ph idx="1"/>
          </p:nvPr>
        </p:nvSpPr>
        <p:spPr/>
        <p:txBody>
          <a:bodyPr/>
          <a:p>
            <a:endParaRPr lang="en-US"/>
          </a:p>
        </p:txBody>
      </p:sp>
      <p:pic>
        <p:nvPicPr>
          <p:cNvPr id="2097192" name="Picture 3"/>
          <p:cNvPicPr>
            <a:picLocks noChangeAspect="1"/>
          </p:cNvPicPr>
          <p:nvPr/>
        </p:nvPicPr>
        <p:blipFill>
          <a:blip xmlns:r="http://schemas.openxmlformats.org/officeDocument/2006/relationships" r:embed="rId1"/>
          <a:stretch>
            <a:fillRect/>
          </a:stretch>
        </p:blipFill>
        <p:spPr>
          <a:xfrm>
            <a:off x="457200" y="857250"/>
            <a:ext cx="8229600" cy="5143500"/>
          </a:xfrm>
          <a:prstGeom prst="rect"/>
        </p:spPr>
      </p:pic>
      <p:cxnSp>
        <p:nvCxnSpPr>
          <p:cNvPr id="3145732" name="Straight Connector 4"/>
          <p:cNvCxnSpPr>
            <a:cxnSpLocks/>
          </p:cNvCxnSpPr>
          <p:nvPr/>
        </p:nvCxnSpPr>
        <p:spPr>
          <a:xfrm>
            <a:off x="6915150" y="1810941"/>
            <a:ext cx="0" cy="2137049"/>
          </a:xfrm>
          <a:prstGeom prst="line"/>
          <a:ln w="85725">
            <a:solidFill>
              <a:srgbClr val="FFFF00"/>
            </a:solidFill>
          </a:ln>
        </p:spPr>
        <p:style>
          <a:lnRef idx="1">
            <a:schemeClr val="accent1"/>
          </a:lnRef>
          <a:fillRef idx="0">
            <a:schemeClr val="accent1"/>
          </a:fillRef>
          <a:effectRef idx="0">
            <a:schemeClr val="accent1"/>
          </a:effectRef>
          <a:fontRef idx="minor">
            <a:schemeClr val="tx1"/>
          </a:fontRef>
        </p:style>
      </p:cxnSp>
      <p:sp>
        <p:nvSpPr>
          <p:cNvPr id="1048662" name="Rectangle 5"/>
          <p:cNvSpPr/>
          <p:nvPr/>
        </p:nvSpPr>
        <p:spPr>
          <a:xfrm>
            <a:off x="3686176" y="2044899"/>
            <a:ext cx="3228974" cy="708422"/>
          </a:xfrm>
          <a:prstGeom prst="rect"/>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sp>
        <p:nvSpPr>
          <p:cNvPr id="1048663" name="Rectangle 6"/>
          <p:cNvSpPr/>
          <p:nvPr/>
        </p:nvSpPr>
        <p:spPr>
          <a:xfrm>
            <a:off x="6915151" y="2958704"/>
            <a:ext cx="1271588" cy="708422"/>
          </a:xfrm>
          <a:prstGeom prst="rect"/>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664" name="Title 1"/>
          <p:cNvSpPr>
            <a:spLocks noGrp="1"/>
          </p:cNvSpPr>
          <p:nvPr>
            <p:ph type="title"/>
          </p:nvPr>
        </p:nvSpPr>
        <p:spPr/>
        <p:txBody>
          <a:bodyPr/>
          <a:p>
            <a:endParaRPr lang="en-US"/>
          </a:p>
        </p:txBody>
      </p:sp>
      <p:sp>
        <p:nvSpPr>
          <p:cNvPr id="1048665" name="Content Placeholder 2"/>
          <p:cNvSpPr>
            <a:spLocks noGrp="1"/>
          </p:cNvSpPr>
          <p:nvPr>
            <p:ph idx="1"/>
          </p:nvPr>
        </p:nvSpPr>
        <p:spPr/>
        <p:txBody>
          <a:bodyPr/>
          <a:p>
            <a:endParaRPr lang="en-US"/>
          </a:p>
        </p:txBody>
      </p:sp>
      <p:pic>
        <p:nvPicPr>
          <p:cNvPr id="2097193" name="Picture 3"/>
          <p:cNvPicPr>
            <a:picLocks noChangeAspect="1"/>
          </p:cNvPicPr>
          <p:nvPr/>
        </p:nvPicPr>
        <p:blipFill>
          <a:blip xmlns:r="http://schemas.openxmlformats.org/officeDocument/2006/relationships" r:embed="rId1"/>
          <a:stretch>
            <a:fillRect/>
          </a:stretch>
        </p:blipFill>
        <p:spPr>
          <a:xfrm>
            <a:off x="457200" y="857250"/>
            <a:ext cx="8229600" cy="5143500"/>
          </a:xfrm>
          <a:prstGeom prst="rect"/>
        </p:spPr>
      </p:pic>
      <p:sp>
        <p:nvSpPr>
          <p:cNvPr id="1048666" name="Rectangle 5"/>
          <p:cNvSpPr/>
          <p:nvPr/>
        </p:nvSpPr>
        <p:spPr>
          <a:xfrm>
            <a:off x="3686176" y="2958704"/>
            <a:ext cx="3228974" cy="708422"/>
          </a:xfrm>
          <a:prstGeom prst="rect"/>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sp>
        <p:nvSpPr>
          <p:cNvPr id="1048667" name="Rectangle 6"/>
          <p:cNvSpPr/>
          <p:nvPr/>
        </p:nvSpPr>
        <p:spPr>
          <a:xfrm>
            <a:off x="6915150" y="2044899"/>
            <a:ext cx="1271588" cy="708422"/>
          </a:xfrm>
          <a:prstGeom prst="rect"/>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cxnSp>
        <p:nvCxnSpPr>
          <p:cNvPr id="3145733" name="Straight Connector 4"/>
          <p:cNvCxnSpPr>
            <a:cxnSpLocks/>
          </p:cNvCxnSpPr>
          <p:nvPr/>
        </p:nvCxnSpPr>
        <p:spPr>
          <a:xfrm>
            <a:off x="6915150" y="1810941"/>
            <a:ext cx="0" cy="2137049"/>
          </a:xfrm>
          <a:prstGeom prst="line"/>
          <a:ln w="85725">
            <a:solidFill>
              <a:srgbClr val="FF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668" name="Title 1"/>
          <p:cNvSpPr>
            <a:spLocks noGrp="1"/>
          </p:cNvSpPr>
          <p:nvPr>
            <p:ph type="title"/>
          </p:nvPr>
        </p:nvSpPr>
        <p:spPr/>
        <p:txBody>
          <a:bodyPr/>
          <a:p>
            <a:endParaRPr lang="en-US"/>
          </a:p>
        </p:txBody>
      </p:sp>
      <p:sp>
        <p:nvSpPr>
          <p:cNvPr id="1048669" name="Content Placeholder 2"/>
          <p:cNvSpPr>
            <a:spLocks noGrp="1"/>
          </p:cNvSpPr>
          <p:nvPr>
            <p:ph idx="1"/>
          </p:nvPr>
        </p:nvSpPr>
        <p:spPr/>
        <p:txBody>
          <a:bodyPr/>
          <a:p>
            <a:endParaRPr lang="en-US"/>
          </a:p>
        </p:txBody>
      </p:sp>
      <p:pic>
        <p:nvPicPr>
          <p:cNvPr id="2097194" name="Picture 3"/>
          <p:cNvPicPr>
            <a:picLocks noChangeAspect="1"/>
          </p:cNvPicPr>
          <p:nvPr/>
        </p:nvPicPr>
        <p:blipFill>
          <a:blip xmlns:r="http://schemas.openxmlformats.org/officeDocument/2006/relationships" r:embed="rId1"/>
          <a:stretch>
            <a:fillRect/>
          </a:stretch>
        </p:blipFill>
        <p:spPr>
          <a:xfrm>
            <a:off x="457200" y="857250"/>
            <a:ext cx="8229600" cy="5143500"/>
          </a:xfrm>
          <a:prstGeom prst="rect"/>
        </p:spPr>
      </p:pic>
      <p:sp>
        <p:nvSpPr>
          <p:cNvPr id="1048670" name="Rectangle 5"/>
          <p:cNvSpPr/>
          <p:nvPr/>
        </p:nvSpPr>
        <p:spPr>
          <a:xfrm>
            <a:off x="3686176" y="2958704"/>
            <a:ext cx="2614612" cy="708422"/>
          </a:xfrm>
          <a:prstGeom prst="rect"/>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sp>
        <p:nvSpPr>
          <p:cNvPr id="1048671" name="Rectangle 6"/>
          <p:cNvSpPr/>
          <p:nvPr/>
        </p:nvSpPr>
        <p:spPr>
          <a:xfrm>
            <a:off x="6300788" y="3924536"/>
            <a:ext cx="1914525" cy="708422"/>
          </a:xfrm>
          <a:prstGeom prst="rect"/>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cxnSp>
        <p:nvCxnSpPr>
          <p:cNvPr id="3145734" name="Straight Connector 4"/>
          <p:cNvCxnSpPr>
            <a:cxnSpLocks/>
          </p:cNvCxnSpPr>
          <p:nvPr/>
        </p:nvCxnSpPr>
        <p:spPr>
          <a:xfrm>
            <a:off x="6300788" y="2753320"/>
            <a:ext cx="0" cy="2137049"/>
          </a:xfrm>
          <a:prstGeom prst="line"/>
          <a:ln w="85725">
            <a:solidFill>
              <a:srgbClr val="FF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p:sp>
        <p:nvSpPr>
          <p:cNvPr id="1048672" name="Title 1"/>
          <p:cNvSpPr>
            <a:spLocks noGrp="1"/>
          </p:cNvSpPr>
          <p:nvPr>
            <p:ph type="title"/>
          </p:nvPr>
        </p:nvSpPr>
        <p:spPr/>
        <p:txBody>
          <a:bodyPr/>
          <a:p>
            <a:endParaRPr lang="en-US"/>
          </a:p>
        </p:txBody>
      </p:sp>
      <p:sp>
        <p:nvSpPr>
          <p:cNvPr id="1048673" name="Content Placeholder 2"/>
          <p:cNvSpPr>
            <a:spLocks noGrp="1"/>
          </p:cNvSpPr>
          <p:nvPr>
            <p:ph idx="1"/>
          </p:nvPr>
        </p:nvSpPr>
        <p:spPr/>
        <p:txBody>
          <a:bodyPr/>
          <a:p>
            <a:endParaRPr lang="en-US"/>
          </a:p>
        </p:txBody>
      </p:sp>
      <p:pic>
        <p:nvPicPr>
          <p:cNvPr id="2097195" name="Picture 3"/>
          <p:cNvPicPr>
            <a:picLocks noChangeAspect="1"/>
          </p:cNvPicPr>
          <p:nvPr/>
        </p:nvPicPr>
        <p:blipFill>
          <a:blip xmlns:r="http://schemas.openxmlformats.org/officeDocument/2006/relationships" r:embed="rId1"/>
          <a:stretch>
            <a:fillRect/>
          </a:stretch>
        </p:blipFill>
        <p:spPr>
          <a:xfrm>
            <a:off x="457200" y="857250"/>
            <a:ext cx="8229600" cy="5143500"/>
          </a:xfrm>
          <a:prstGeom prst="rect"/>
        </p:spPr>
      </p:pic>
      <p:sp>
        <p:nvSpPr>
          <p:cNvPr id="1048674" name="Rectangle 5"/>
          <p:cNvSpPr/>
          <p:nvPr/>
        </p:nvSpPr>
        <p:spPr>
          <a:xfrm>
            <a:off x="3686176" y="3919774"/>
            <a:ext cx="2614612" cy="708422"/>
          </a:xfrm>
          <a:prstGeom prst="rect"/>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sp>
        <p:nvSpPr>
          <p:cNvPr id="1048675" name="Rectangle 6"/>
          <p:cNvSpPr/>
          <p:nvPr/>
        </p:nvSpPr>
        <p:spPr>
          <a:xfrm>
            <a:off x="6350795" y="2952986"/>
            <a:ext cx="1914525" cy="708422"/>
          </a:xfrm>
          <a:prstGeom prst="rect"/>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cxnSp>
        <p:nvCxnSpPr>
          <p:cNvPr id="3145735" name="Straight Connector 4"/>
          <p:cNvCxnSpPr>
            <a:cxnSpLocks/>
          </p:cNvCxnSpPr>
          <p:nvPr/>
        </p:nvCxnSpPr>
        <p:spPr>
          <a:xfrm>
            <a:off x="6300788" y="2753320"/>
            <a:ext cx="0" cy="2137049"/>
          </a:xfrm>
          <a:prstGeom prst="line"/>
          <a:ln w="85725">
            <a:solidFill>
              <a:srgbClr val="FF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p:sp>
        <p:nvSpPr>
          <p:cNvPr id="1048676" name="Title 1"/>
          <p:cNvSpPr>
            <a:spLocks noGrp="1"/>
          </p:cNvSpPr>
          <p:nvPr>
            <p:ph type="title"/>
          </p:nvPr>
        </p:nvSpPr>
        <p:spPr/>
        <p:txBody>
          <a:bodyPr/>
          <a:p>
            <a:endParaRPr lang="en-US"/>
          </a:p>
        </p:txBody>
      </p:sp>
      <p:sp>
        <p:nvSpPr>
          <p:cNvPr id="1048677" name="Content Placeholder 2"/>
          <p:cNvSpPr>
            <a:spLocks noGrp="1"/>
          </p:cNvSpPr>
          <p:nvPr>
            <p:ph idx="1"/>
          </p:nvPr>
        </p:nvSpPr>
        <p:spPr/>
        <p:txBody>
          <a:bodyPr/>
          <a:p>
            <a:endParaRPr lang="en-US"/>
          </a:p>
        </p:txBody>
      </p:sp>
      <p:pic>
        <p:nvPicPr>
          <p:cNvPr id="2097196" name="Picture 3"/>
          <p:cNvPicPr>
            <a:picLocks noChangeAspect="1"/>
          </p:cNvPicPr>
          <p:nvPr/>
        </p:nvPicPr>
        <p:blipFill rotWithShape="1">
          <a:blip xmlns:r="http://schemas.openxmlformats.org/officeDocument/2006/relationships" r:embed="rId1"/>
          <a:srcRect l="15357" t="11714" r="15833" b="49048"/>
          <a:stretch>
            <a:fillRect/>
          </a:stretch>
        </p:blipFill>
        <p:spPr>
          <a:xfrm>
            <a:off x="3886" y="1628180"/>
            <a:ext cx="9140114" cy="3257550"/>
          </a:xfrm>
          <a:prstGeom prst="rec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sp>
        <p:nvSpPr>
          <p:cNvPr id="1048678" name="Title 1"/>
          <p:cNvSpPr>
            <a:spLocks noGrp="1"/>
          </p:cNvSpPr>
          <p:nvPr>
            <p:ph type="title"/>
          </p:nvPr>
        </p:nvSpPr>
        <p:spPr/>
        <p:txBody>
          <a:bodyPr/>
          <a:p>
            <a:endParaRPr lang="en-US"/>
          </a:p>
        </p:txBody>
      </p:sp>
      <p:sp>
        <p:nvSpPr>
          <p:cNvPr id="1048679" name="Content Placeholder 2"/>
          <p:cNvSpPr>
            <a:spLocks noGrp="1"/>
          </p:cNvSpPr>
          <p:nvPr>
            <p:ph idx="1"/>
          </p:nvPr>
        </p:nvSpPr>
        <p:spPr/>
        <p:txBody>
          <a:bodyPr/>
          <a:p>
            <a:endParaRPr lang="en-US"/>
          </a:p>
        </p:txBody>
      </p:sp>
      <p:pic>
        <p:nvPicPr>
          <p:cNvPr id="2097197" name="Picture 3"/>
          <p:cNvPicPr>
            <a:picLocks noChangeAspect="1"/>
          </p:cNvPicPr>
          <p:nvPr/>
        </p:nvPicPr>
        <p:blipFill rotWithShape="1">
          <a:blip xmlns:r="http://schemas.openxmlformats.org/officeDocument/2006/relationships" r:embed="rId1"/>
          <a:srcRect l="5239" t="6762" r="5119" b="7334"/>
          <a:stretch>
            <a:fillRect/>
          </a:stretch>
        </p:blipFill>
        <p:spPr>
          <a:xfrm>
            <a:off x="400050" y="857250"/>
            <a:ext cx="8515350" cy="5100164"/>
          </a:xfrm>
          <a:prstGeom prst="rec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95" name=""/>
        <p:cNvGrpSpPr/>
        <p:nvPr/>
      </p:nvGrpSpPr>
      <p:grpSpPr>
        <a:xfrm>
          <a:off x="0" y="0"/>
          <a:ext cx="0" cy="0"/>
          <a:chOff x="0" y="0"/>
          <a:chExt cx="0" cy="0"/>
        </a:xfrm>
      </p:grpSpPr>
      <p:sp>
        <p:nvSpPr>
          <p:cNvPr id="1048680" name="Title 1"/>
          <p:cNvSpPr>
            <a:spLocks noGrp="1"/>
          </p:cNvSpPr>
          <p:nvPr>
            <p:ph type="title"/>
          </p:nvPr>
        </p:nvSpPr>
        <p:spPr/>
        <p:txBody>
          <a:bodyPr/>
          <a:p>
            <a:endParaRPr lang="en-US"/>
          </a:p>
        </p:txBody>
      </p:sp>
      <p:sp>
        <p:nvSpPr>
          <p:cNvPr id="1048681" name="Content Placeholder 2"/>
          <p:cNvSpPr>
            <a:spLocks noGrp="1"/>
          </p:cNvSpPr>
          <p:nvPr>
            <p:ph idx="1"/>
          </p:nvPr>
        </p:nvSpPr>
        <p:spPr/>
        <p:txBody>
          <a:bodyPr/>
          <a:p>
            <a:endParaRPr lang="en-US"/>
          </a:p>
        </p:txBody>
      </p:sp>
      <p:pic>
        <p:nvPicPr>
          <p:cNvPr id="2097198" name="Picture 3"/>
          <p:cNvPicPr>
            <a:picLocks noChangeAspect="1"/>
          </p:cNvPicPr>
          <p:nvPr/>
        </p:nvPicPr>
        <p:blipFill rotWithShape="1">
          <a:blip xmlns:r="http://schemas.openxmlformats.org/officeDocument/2006/relationships" r:embed="rId1"/>
          <a:srcRect l="5238" t="8285" r="5238" b="7905"/>
          <a:stretch>
            <a:fillRect/>
          </a:stretch>
        </p:blipFill>
        <p:spPr>
          <a:xfrm>
            <a:off x="176647" y="857250"/>
            <a:ext cx="8790707" cy="5143500"/>
          </a:xfrm>
          <a:prstGeom prst="rec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sp>
        <p:nvSpPr>
          <p:cNvPr id="1048682" name="Title 1"/>
          <p:cNvSpPr>
            <a:spLocks noGrp="1"/>
          </p:cNvSpPr>
          <p:nvPr>
            <p:ph type="title"/>
          </p:nvPr>
        </p:nvSpPr>
        <p:spPr/>
        <p:txBody>
          <a:bodyPr/>
          <a:p>
            <a:endParaRPr lang="en-US"/>
          </a:p>
        </p:txBody>
      </p:sp>
      <p:sp>
        <p:nvSpPr>
          <p:cNvPr id="1048683" name="Content Placeholder 2"/>
          <p:cNvSpPr>
            <a:spLocks noGrp="1"/>
          </p:cNvSpPr>
          <p:nvPr>
            <p:ph idx="1"/>
          </p:nvPr>
        </p:nvSpPr>
        <p:spPr/>
        <p:txBody>
          <a:bodyPr/>
          <a:p>
            <a:endParaRPr lang="en-US"/>
          </a:p>
        </p:txBody>
      </p:sp>
      <p:pic>
        <p:nvPicPr>
          <p:cNvPr id="2097199" name="Picture 3"/>
          <p:cNvPicPr>
            <a:picLocks noChangeAspect="1"/>
          </p:cNvPicPr>
          <p:nvPr/>
        </p:nvPicPr>
        <p:blipFill rotWithShape="1">
          <a:blip xmlns:r="http://schemas.openxmlformats.org/officeDocument/2006/relationships" r:embed="rId1"/>
          <a:srcRect l="15238" t="11714" r="16190" b="36095"/>
          <a:stretch>
            <a:fillRect/>
          </a:stretch>
        </p:blipFill>
        <p:spPr>
          <a:xfrm>
            <a:off x="0" y="1132285"/>
            <a:ext cx="9160685" cy="4357688"/>
          </a:xfrm>
          <a:prstGeom prst="rec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p:sp>
        <p:nvSpPr>
          <p:cNvPr id="1048684" name="Title 1"/>
          <p:cNvSpPr>
            <a:spLocks noGrp="1"/>
          </p:cNvSpPr>
          <p:nvPr>
            <p:ph type="title"/>
          </p:nvPr>
        </p:nvSpPr>
        <p:spPr/>
        <p:txBody>
          <a:bodyPr/>
          <a:p>
            <a:endParaRPr lang="en-US"/>
          </a:p>
        </p:txBody>
      </p:sp>
      <p:sp>
        <p:nvSpPr>
          <p:cNvPr id="1048685" name="Content Placeholder 2"/>
          <p:cNvSpPr>
            <a:spLocks noGrp="1"/>
          </p:cNvSpPr>
          <p:nvPr>
            <p:ph idx="1"/>
          </p:nvPr>
        </p:nvSpPr>
        <p:spPr/>
        <p:txBody>
          <a:bodyPr/>
          <a:p>
            <a:endParaRPr lang="en-US"/>
          </a:p>
        </p:txBody>
      </p:sp>
      <p:pic>
        <p:nvPicPr>
          <p:cNvPr id="2097200" name="Picture 3"/>
          <p:cNvPicPr>
            <a:picLocks noChangeAspect="1"/>
          </p:cNvPicPr>
          <p:nvPr/>
        </p:nvPicPr>
        <p:blipFill rotWithShape="1">
          <a:blip xmlns:r="http://schemas.openxmlformats.org/officeDocument/2006/relationships" r:embed="rId1"/>
          <a:srcRect l="5119" t="7715" r="5238" b="25999"/>
          <a:stretch>
            <a:fillRect/>
          </a:stretch>
        </p:blipFill>
        <p:spPr>
          <a:xfrm>
            <a:off x="0" y="1260872"/>
            <a:ext cx="9150896" cy="4229100"/>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598" name="Title 1"/>
          <p:cNvSpPr>
            <a:spLocks noGrp="1"/>
          </p:cNvSpPr>
          <p:nvPr>
            <p:ph type="title"/>
          </p:nvPr>
        </p:nvSpPr>
        <p:spPr>
          <a:xfrm>
            <a:off x="1450986" y="0"/>
            <a:ext cx="6251303" cy="1049235"/>
          </a:xfrm>
        </p:spPr>
        <p:txBody>
          <a:bodyPr>
            <a:normAutofit/>
          </a:bodyPr>
          <a:p>
            <a:r>
              <a:rPr dirty="0" lang="en-US"/>
              <a:t>Why Genetic Algorithms?</a:t>
            </a:r>
          </a:p>
        </p:txBody>
      </p:sp>
      <p:sp>
        <p:nvSpPr>
          <p:cNvPr id="1048599" name="Content Placeholder 2"/>
          <p:cNvSpPr>
            <a:spLocks noGrp="1"/>
          </p:cNvSpPr>
          <p:nvPr>
            <p:ph idx="1"/>
          </p:nvPr>
        </p:nvSpPr>
        <p:spPr>
          <a:xfrm>
            <a:off x="609600" y="1049235"/>
            <a:ext cx="7848599" cy="4970565"/>
          </a:xfrm>
        </p:spPr>
        <p:txBody>
          <a:bodyPr>
            <a:normAutofit/>
          </a:bodyPr>
          <a:p>
            <a:pPr algn="just"/>
            <a:r>
              <a:rPr dirty="0" lang="en-US"/>
              <a:t>It is better than conventional AI in that it is more robust. </a:t>
            </a:r>
          </a:p>
          <a:p>
            <a:pPr algn="just"/>
            <a:endParaRPr dirty="0" lang="en-US"/>
          </a:p>
          <a:p>
            <a:pPr algn="just"/>
            <a:r>
              <a:rPr dirty="0" lang="en-US"/>
              <a:t>Unlike older AI systems, they do not break easily even if the inputs changed slightly, or in the presence of reasonable noise. </a:t>
            </a:r>
          </a:p>
          <a:p>
            <a:pPr algn="just"/>
            <a:endParaRPr dirty="0" lang="en-US"/>
          </a:p>
          <a:p>
            <a:pPr algn="just"/>
            <a:r>
              <a:rPr dirty="0" lang="en-US"/>
              <a:t>In large state-space, multi-modal state-space, or n-dimensional surface, a genetic algorithm may offer significant benefits over more typical search of optimization techniques.  For example, linear programming, heuristic, depth-first</a:t>
            </a:r>
            <a:r>
              <a:rPr lang="en-US"/>
              <a:t>, breadth-first</a:t>
            </a:r>
            <a:r>
              <a:rPr dirty="0" lang="en-US"/>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p:sp>
        <p:nvSpPr>
          <p:cNvPr id="1048686" name="Title 1"/>
          <p:cNvSpPr>
            <a:spLocks noGrp="1"/>
          </p:cNvSpPr>
          <p:nvPr>
            <p:ph type="title"/>
          </p:nvPr>
        </p:nvSpPr>
        <p:spPr/>
        <p:txBody>
          <a:bodyPr/>
          <a:p>
            <a:endParaRPr lang="en-US"/>
          </a:p>
        </p:txBody>
      </p:sp>
      <p:sp>
        <p:nvSpPr>
          <p:cNvPr id="1048687" name="Content Placeholder 2"/>
          <p:cNvSpPr>
            <a:spLocks noGrp="1"/>
          </p:cNvSpPr>
          <p:nvPr>
            <p:ph idx="1"/>
          </p:nvPr>
        </p:nvSpPr>
        <p:spPr/>
        <p:txBody>
          <a:bodyPr/>
          <a:p>
            <a:endParaRPr lang="en-US"/>
          </a:p>
        </p:txBody>
      </p:sp>
      <p:pic>
        <p:nvPicPr>
          <p:cNvPr id="2097201" name="Picture 3"/>
          <p:cNvPicPr>
            <a:picLocks noChangeAspect="1"/>
          </p:cNvPicPr>
          <p:nvPr/>
        </p:nvPicPr>
        <p:blipFill rotWithShape="1">
          <a:blip xmlns:r="http://schemas.openxmlformats.org/officeDocument/2006/relationships" r:embed="rId1"/>
          <a:srcRect l="5476" t="6953" r="5000" b="25429"/>
          <a:stretch>
            <a:fillRect/>
          </a:stretch>
        </p:blipFill>
        <p:spPr>
          <a:xfrm>
            <a:off x="34131" y="1189435"/>
            <a:ext cx="9109869" cy="4300538"/>
          </a:xfrm>
          <a:prstGeom prst="rec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48688" name="Title 1"/>
          <p:cNvSpPr>
            <a:spLocks noGrp="1"/>
          </p:cNvSpPr>
          <p:nvPr>
            <p:ph type="title"/>
          </p:nvPr>
        </p:nvSpPr>
        <p:spPr/>
        <p:txBody>
          <a:bodyPr/>
          <a:p>
            <a:endParaRPr lang="en-US"/>
          </a:p>
        </p:txBody>
      </p:sp>
      <p:sp>
        <p:nvSpPr>
          <p:cNvPr id="1048689" name="Content Placeholder 2"/>
          <p:cNvSpPr>
            <a:spLocks noGrp="1"/>
          </p:cNvSpPr>
          <p:nvPr>
            <p:ph idx="1"/>
          </p:nvPr>
        </p:nvSpPr>
        <p:spPr/>
        <p:txBody>
          <a:bodyPr/>
          <a:p>
            <a:endParaRPr lang="en-US"/>
          </a:p>
        </p:txBody>
      </p:sp>
      <p:pic>
        <p:nvPicPr>
          <p:cNvPr id="2097202" name="Picture 3"/>
          <p:cNvPicPr>
            <a:picLocks noChangeAspect="1"/>
          </p:cNvPicPr>
          <p:nvPr/>
        </p:nvPicPr>
        <p:blipFill rotWithShape="1">
          <a:blip xmlns:r="http://schemas.openxmlformats.org/officeDocument/2006/relationships" r:embed="rId1"/>
          <a:srcRect l="5595" t="7715" r="5595" b="26571"/>
          <a:stretch>
            <a:fillRect/>
          </a:stretch>
        </p:blipFill>
        <p:spPr>
          <a:xfrm>
            <a:off x="0" y="1261178"/>
            <a:ext cx="9144000" cy="4228794"/>
          </a:xfrm>
          <a:prstGeom prst="rec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00" name=""/>
        <p:cNvGrpSpPr/>
        <p:nvPr/>
      </p:nvGrpSpPr>
      <p:grpSpPr>
        <a:xfrm>
          <a:off x="0" y="0"/>
          <a:ext cx="0" cy="0"/>
          <a:chOff x="0" y="0"/>
          <a:chExt cx="0" cy="0"/>
        </a:xfrm>
      </p:grpSpPr>
      <p:sp>
        <p:nvSpPr>
          <p:cNvPr id="1048690" name="Title 1"/>
          <p:cNvSpPr>
            <a:spLocks noGrp="1"/>
          </p:cNvSpPr>
          <p:nvPr>
            <p:ph type="title"/>
          </p:nvPr>
        </p:nvSpPr>
        <p:spPr/>
        <p:txBody>
          <a:bodyPr/>
          <a:p>
            <a:endParaRPr lang="en-US"/>
          </a:p>
        </p:txBody>
      </p:sp>
      <p:sp>
        <p:nvSpPr>
          <p:cNvPr id="1048691" name="Content Placeholder 2"/>
          <p:cNvSpPr>
            <a:spLocks noGrp="1"/>
          </p:cNvSpPr>
          <p:nvPr>
            <p:ph idx="1"/>
          </p:nvPr>
        </p:nvSpPr>
        <p:spPr/>
        <p:txBody>
          <a:bodyPr/>
          <a:p>
            <a:endParaRPr lang="en-US"/>
          </a:p>
        </p:txBody>
      </p:sp>
      <p:pic>
        <p:nvPicPr>
          <p:cNvPr id="2097203" name="Picture 3"/>
          <p:cNvPicPr>
            <a:picLocks noChangeAspect="1"/>
          </p:cNvPicPr>
          <p:nvPr/>
        </p:nvPicPr>
        <p:blipFill rotWithShape="1">
          <a:blip xmlns:r="http://schemas.openxmlformats.org/officeDocument/2006/relationships" r:embed="rId1"/>
          <a:srcRect l="15476" t="12667" r="15952" b="50762"/>
          <a:stretch>
            <a:fillRect/>
          </a:stretch>
        </p:blipFill>
        <p:spPr>
          <a:xfrm>
            <a:off x="-16072" y="857250"/>
            <a:ext cx="9160072" cy="3053358"/>
          </a:xfrm>
          <a:prstGeom prst="rec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sp>
        <p:nvSpPr>
          <p:cNvPr id="1048692" name="Title 1"/>
          <p:cNvSpPr>
            <a:spLocks noGrp="1"/>
          </p:cNvSpPr>
          <p:nvPr>
            <p:ph type="title"/>
          </p:nvPr>
        </p:nvSpPr>
        <p:spPr/>
        <p:txBody>
          <a:bodyPr/>
          <a:p>
            <a:endParaRPr lang="en-US"/>
          </a:p>
        </p:txBody>
      </p:sp>
      <p:sp>
        <p:nvSpPr>
          <p:cNvPr id="1048693" name="Content Placeholder 2"/>
          <p:cNvSpPr>
            <a:spLocks noGrp="1"/>
          </p:cNvSpPr>
          <p:nvPr>
            <p:ph idx="1"/>
          </p:nvPr>
        </p:nvSpPr>
        <p:spPr/>
        <p:txBody>
          <a:bodyPr/>
          <a:p>
            <a:endParaRPr lang="en-US"/>
          </a:p>
        </p:txBody>
      </p:sp>
      <p:pic>
        <p:nvPicPr>
          <p:cNvPr id="2097204" name="Picture 3"/>
          <p:cNvPicPr>
            <a:picLocks noChangeAspect="1"/>
          </p:cNvPicPr>
          <p:nvPr/>
        </p:nvPicPr>
        <p:blipFill rotWithShape="1">
          <a:blip xmlns:r="http://schemas.openxmlformats.org/officeDocument/2006/relationships" r:embed="rId1"/>
          <a:srcRect l="5119" t="7333" r="5119" b="7524"/>
          <a:stretch>
            <a:fillRect/>
          </a:stretch>
        </p:blipFill>
        <p:spPr>
          <a:xfrm>
            <a:off x="457200" y="857251"/>
            <a:ext cx="8515350" cy="5048225"/>
          </a:xfrm>
          <a:prstGeom prst="rec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sp>
        <p:nvSpPr>
          <p:cNvPr id="1048694" name="Title 1"/>
          <p:cNvSpPr>
            <a:spLocks noGrp="1"/>
          </p:cNvSpPr>
          <p:nvPr>
            <p:ph type="title"/>
          </p:nvPr>
        </p:nvSpPr>
        <p:spPr/>
        <p:txBody>
          <a:bodyPr/>
          <a:p>
            <a:endParaRPr lang="en-US"/>
          </a:p>
        </p:txBody>
      </p:sp>
      <p:sp>
        <p:nvSpPr>
          <p:cNvPr id="1048695" name="Content Placeholder 2"/>
          <p:cNvSpPr>
            <a:spLocks noGrp="1"/>
          </p:cNvSpPr>
          <p:nvPr>
            <p:ph idx="1"/>
          </p:nvPr>
        </p:nvSpPr>
        <p:spPr/>
        <p:txBody>
          <a:bodyPr/>
          <a:p>
            <a:endParaRPr lang="en-US"/>
          </a:p>
        </p:txBody>
      </p:sp>
      <p:pic>
        <p:nvPicPr>
          <p:cNvPr id="2097205" name="Picture 3"/>
          <p:cNvPicPr>
            <a:picLocks noChangeAspect="1"/>
          </p:cNvPicPr>
          <p:nvPr/>
        </p:nvPicPr>
        <p:blipFill rotWithShape="1">
          <a:blip xmlns:r="http://schemas.openxmlformats.org/officeDocument/2006/relationships" r:embed="rId1"/>
          <a:srcRect l="5476" t="7905" r="5000" b="7905"/>
          <a:stretch>
            <a:fillRect/>
          </a:stretch>
        </p:blipFill>
        <p:spPr>
          <a:xfrm>
            <a:off x="371475" y="857250"/>
            <a:ext cx="8515350" cy="5005034"/>
          </a:xfrm>
          <a:prstGeom prst="rec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696" name="Title 1"/>
          <p:cNvSpPr>
            <a:spLocks noGrp="1"/>
          </p:cNvSpPr>
          <p:nvPr>
            <p:ph type="title"/>
          </p:nvPr>
        </p:nvSpPr>
        <p:spPr/>
        <p:txBody>
          <a:bodyPr/>
          <a:p>
            <a:endParaRPr lang="en-US"/>
          </a:p>
        </p:txBody>
      </p:sp>
      <p:sp>
        <p:nvSpPr>
          <p:cNvPr id="1048697" name="Content Placeholder 2"/>
          <p:cNvSpPr>
            <a:spLocks noGrp="1"/>
          </p:cNvSpPr>
          <p:nvPr>
            <p:ph idx="1"/>
          </p:nvPr>
        </p:nvSpPr>
        <p:spPr/>
        <p:txBody>
          <a:bodyPr/>
          <a:p>
            <a:endParaRPr lang="en-US"/>
          </a:p>
        </p:txBody>
      </p:sp>
      <p:pic>
        <p:nvPicPr>
          <p:cNvPr id="2097206" name="Picture 3"/>
          <p:cNvPicPr>
            <a:picLocks noChangeAspect="1"/>
          </p:cNvPicPr>
          <p:nvPr/>
        </p:nvPicPr>
        <p:blipFill rotWithShape="1">
          <a:blip xmlns:r="http://schemas.openxmlformats.org/officeDocument/2006/relationships" r:embed="rId1"/>
          <a:srcRect l="5239" t="7334" r="5714" b="7905"/>
          <a:stretch>
            <a:fillRect/>
          </a:stretch>
        </p:blipFill>
        <p:spPr>
          <a:xfrm>
            <a:off x="357188" y="934800"/>
            <a:ext cx="8515350" cy="5065951"/>
          </a:xfrm>
          <a:prstGeom prst="rec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sp>
        <p:nvSpPr>
          <p:cNvPr id="1048698" name="Title 1"/>
          <p:cNvSpPr>
            <a:spLocks noGrp="1"/>
          </p:cNvSpPr>
          <p:nvPr>
            <p:ph type="title"/>
          </p:nvPr>
        </p:nvSpPr>
        <p:spPr/>
        <p:txBody>
          <a:bodyPr/>
          <a:p>
            <a:endParaRPr lang="en-US"/>
          </a:p>
        </p:txBody>
      </p:sp>
      <p:sp>
        <p:nvSpPr>
          <p:cNvPr id="1048699" name="Content Placeholder 2"/>
          <p:cNvSpPr>
            <a:spLocks noGrp="1"/>
          </p:cNvSpPr>
          <p:nvPr>
            <p:ph idx="1"/>
          </p:nvPr>
        </p:nvSpPr>
        <p:spPr/>
        <p:txBody>
          <a:bodyPr/>
          <a:p>
            <a:endParaRPr lang="en-US"/>
          </a:p>
        </p:txBody>
      </p:sp>
      <p:pic>
        <p:nvPicPr>
          <p:cNvPr id="2097207" name="Picture 3"/>
          <p:cNvPicPr>
            <a:picLocks noChangeAspect="1"/>
          </p:cNvPicPr>
          <p:nvPr/>
        </p:nvPicPr>
        <p:blipFill rotWithShape="1">
          <a:blip xmlns:r="http://schemas.openxmlformats.org/officeDocument/2006/relationships" r:embed="rId1"/>
          <a:srcRect l="5357" t="7524" r="5000" b="7714"/>
          <a:stretch>
            <a:fillRect/>
          </a:stretch>
        </p:blipFill>
        <p:spPr>
          <a:xfrm>
            <a:off x="300037" y="857251"/>
            <a:ext cx="8701088" cy="5142077"/>
          </a:xfrm>
          <a:prstGeom prst="rec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sp>
        <p:nvSpPr>
          <p:cNvPr id="1048700" name="Title 1"/>
          <p:cNvSpPr>
            <a:spLocks noGrp="1"/>
          </p:cNvSpPr>
          <p:nvPr>
            <p:ph type="title"/>
          </p:nvPr>
        </p:nvSpPr>
        <p:spPr/>
        <p:txBody>
          <a:bodyPr/>
          <a:p>
            <a:endParaRPr lang="en-US"/>
          </a:p>
        </p:txBody>
      </p:sp>
      <p:sp>
        <p:nvSpPr>
          <p:cNvPr id="1048701" name="Content Placeholder 2"/>
          <p:cNvSpPr>
            <a:spLocks noGrp="1"/>
          </p:cNvSpPr>
          <p:nvPr>
            <p:ph idx="1"/>
          </p:nvPr>
        </p:nvSpPr>
        <p:spPr/>
        <p:txBody>
          <a:bodyPr/>
          <a:p>
            <a:endParaRPr lang="en-US"/>
          </a:p>
        </p:txBody>
      </p:sp>
      <p:pic>
        <p:nvPicPr>
          <p:cNvPr id="2097208" name="Picture 3"/>
          <p:cNvPicPr>
            <a:picLocks noChangeAspect="1"/>
          </p:cNvPicPr>
          <p:nvPr/>
        </p:nvPicPr>
        <p:blipFill rotWithShape="1">
          <a:blip xmlns:r="http://schemas.openxmlformats.org/officeDocument/2006/relationships" r:embed="rId1"/>
          <a:srcRect l="5476" t="7715" r="5118" b="7715"/>
          <a:stretch>
            <a:fillRect/>
          </a:stretch>
        </p:blipFill>
        <p:spPr>
          <a:xfrm>
            <a:off x="214313" y="857250"/>
            <a:ext cx="8699928" cy="5143500"/>
          </a:xfrm>
          <a:prstGeom prst="rec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06" name=""/>
        <p:cNvGrpSpPr/>
        <p:nvPr/>
      </p:nvGrpSpPr>
      <p:grpSpPr>
        <a:xfrm>
          <a:off x="0" y="0"/>
          <a:ext cx="0" cy="0"/>
          <a:chOff x="0" y="0"/>
          <a:chExt cx="0" cy="0"/>
        </a:xfrm>
      </p:grpSpPr>
      <p:sp>
        <p:nvSpPr>
          <p:cNvPr id="1048702" name="Title 1"/>
          <p:cNvSpPr>
            <a:spLocks noGrp="1"/>
          </p:cNvSpPr>
          <p:nvPr>
            <p:ph type="title"/>
          </p:nvPr>
        </p:nvSpPr>
        <p:spPr/>
        <p:txBody>
          <a:bodyPr/>
          <a:p>
            <a:endParaRPr lang="en-US"/>
          </a:p>
        </p:txBody>
      </p:sp>
      <p:sp>
        <p:nvSpPr>
          <p:cNvPr id="1048703" name="Content Placeholder 2"/>
          <p:cNvSpPr>
            <a:spLocks noGrp="1"/>
          </p:cNvSpPr>
          <p:nvPr>
            <p:ph idx="1"/>
          </p:nvPr>
        </p:nvSpPr>
        <p:spPr/>
        <p:txBody>
          <a:bodyPr/>
          <a:p>
            <a:endParaRPr lang="en-US"/>
          </a:p>
        </p:txBody>
      </p:sp>
      <p:pic>
        <p:nvPicPr>
          <p:cNvPr id="2097209" name="Picture 3"/>
          <p:cNvPicPr>
            <a:picLocks noChangeAspect="1"/>
          </p:cNvPicPr>
          <p:nvPr/>
        </p:nvPicPr>
        <p:blipFill rotWithShape="1">
          <a:blip xmlns:r="http://schemas.openxmlformats.org/officeDocument/2006/relationships" r:embed="rId1"/>
          <a:srcRect l="5239" t="7524" r="5357" b="7904"/>
          <a:stretch>
            <a:fillRect/>
          </a:stretch>
        </p:blipFill>
        <p:spPr>
          <a:xfrm>
            <a:off x="285750" y="857250"/>
            <a:ext cx="8699929" cy="5143500"/>
          </a:xfrm>
          <a:prstGeom prst="rec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8704" name="Title 1"/>
          <p:cNvSpPr>
            <a:spLocks noGrp="1"/>
          </p:cNvSpPr>
          <p:nvPr>
            <p:ph type="title"/>
          </p:nvPr>
        </p:nvSpPr>
        <p:spPr/>
        <p:txBody>
          <a:bodyPr/>
          <a:p>
            <a:endParaRPr lang="en-US"/>
          </a:p>
        </p:txBody>
      </p:sp>
      <p:sp>
        <p:nvSpPr>
          <p:cNvPr id="1048705" name="Content Placeholder 2"/>
          <p:cNvSpPr>
            <a:spLocks noGrp="1"/>
          </p:cNvSpPr>
          <p:nvPr>
            <p:ph idx="1"/>
          </p:nvPr>
        </p:nvSpPr>
        <p:spPr/>
        <p:txBody>
          <a:bodyPr/>
          <a:p>
            <a:endParaRPr lang="en-US"/>
          </a:p>
        </p:txBody>
      </p:sp>
      <p:pic>
        <p:nvPicPr>
          <p:cNvPr id="2097210" name="Picture 3"/>
          <p:cNvPicPr>
            <a:picLocks noChangeAspect="1"/>
          </p:cNvPicPr>
          <p:nvPr/>
        </p:nvPicPr>
        <p:blipFill rotWithShape="1">
          <a:blip xmlns:r="http://schemas.openxmlformats.org/officeDocument/2006/relationships" r:embed="rId1"/>
          <a:srcRect l="5357" t="7715" r="4881" b="7523"/>
          <a:stretch>
            <a:fillRect/>
          </a:stretch>
        </p:blipFill>
        <p:spPr>
          <a:xfrm>
            <a:off x="157162" y="857250"/>
            <a:ext cx="8729663" cy="5152122"/>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00" name="Title 1"/>
          <p:cNvSpPr>
            <a:spLocks noGrp="1"/>
          </p:cNvSpPr>
          <p:nvPr>
            <p:ph type="title"/>
          </p:nvPr>
        </p:nvSpPr>
        <p:spPr>
          <a:xfrm>
            <a:off x="949642" y="0"/>
            <a:ext cx="7238999" cy="1049235"/>
          </a:xfrm>
        </p:spPr>
        <p:txBody>
          <a:bodyPr/>
          <a:p>
            <a:r>
              <a:rPr dirty="0" lang="en-US"/>
              <a:t>Genetic Algorithms Overview</a:t>
            </a:r>
          </a:p>
        </p:txBody>
      </p:sp>
      <p:sp>
        <p:nvSpPr>
          <p:cNvPr id="1048601" name="Content Placeholder 2"/>
          <p:cNvSpPr>
            <a:spLocks noGrp="1"/>
          </p:cNvSpPr>
          <p:nvPr>
            <p:ph idx="1"/>
          </p:nvPr>
        </p:nvSpPr>
        <p:spPr>
          <a:xfrm>
            <a:off x="609600" y="1049235"/>
            <a:ext cx="7848599" cy="5046765"/>
          </a:xfrm>
        </p:spPr>
        <p:txBody>
          <a:bodyPr>
            <a:normAutofit fontScale="93750" lnSpcReduction="20000"/>
          </a:bodyPr>
          <a:p>
            <a:pPr algn="just"/>
            <a:r>
              <a:rPr dirty="0" lang="en-US"/>
              <a:t>GAs simulate the survival of the fittest among individuals over consecutive generation for solving a problem. </a:t>
            </a:r>
          </a:p>
          <a:p>
            <a:pPr algn="just"/>
            <a:r>
              <a:rPr dirty="0" lang="en-US"/>
              <a:t>Each generation consists of a population of character strings that are analogous to the chromosome that we see in our DNA. </a:t>
            </a:r>
          </a:p>
          <a:p>
            <a:pPr algn="just"/>
            <a:r>
              <a:rPr dirty="0" lang="en-US"/>
              <a:t>Each individual represents a point in a search space and a possible solution. The individuals in the population are then made to go through a process of evolution.</a:t>
            </a:r>
          </a:p>
          <a:p>
            <a:pPr algn="just"/>
            <a:r>
              <a:rPr dirty="0" lang="en-US"/>
              <a:t>GAs are based on an analogy with the genetic structure and behavior of chromosomes within a population of individuals using the following foundations:</a:t>
            </a:r>
          </a:p>
          <a:p>
            <a:pPr algn="just" lvl="1"/>
            <a:r>
              <a:rPr dirty="0" lang="en-US"/>
              <a:t>Individuals in a population compete for resources and mates.</a:t>
            </a:r>
          </a:p>
          <a:p>
            <a:pPr algn="just" lvl="1"/>
            <a:r>
              <a:rPr dirty="0" lang="en-US"/>
              <a:t>Successful individuals in each 'competition' will produce more offspring than those individuals that perform poorly.</a:t>
            </a:r>
          </a:p>
          <a:p>
            <a:pPr algn="just" lvl="1"/>
            <a:r>
              <a:rPr dirty="0" lang="en-US"/>
              <a:t>Genes from `good' individuals propagate throughout the population so that two good parents will sometimes produce offspring that are better than either parent.</a:t>
            </a:r>
          </a:p>
          <a:p>
            <a:pPr algn="just" lvl="1"/>
            <a:r>
              <a:rPr dirty="0" lang="en-US"/>
              <a:t>Thus, each successive generation will become more suited to their environment.</a:t>
            </a:r>
          </a:p>
          <a:p>
            <a:pPr algn="just" indent="0" marL="0">
              <a:buNone/>
            </a:pPr>
            <a:endParaRPr dirty="0"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8706" name="Title 1"/>
          <p:cNvSpPr>
            <a:spLocks noGrp="1"/>
          </p:cNvSpPr>
          <p:nvPr>
            <p:ph type="title"/>
          </p:nvPr>
        </p:nvSpPr>
        <p:spPr/>
        <p:txBody>
          <a:bodyPr/>
          <a:p>
            <a:endParaRPr lang="en-US"/>
          </a:p>
        </p:txBody>
      </p:sp>
      <p:sp>
        <p:nvSpPr>
          <p:cNvPr id="1048707" name="Content Placeholder 2"/>
          <p:cNvSpPr>
            <a:spLocks noGrp="1"/>
          </p:cNvSpPr>
          <p:nvPr>
            <p:ph idx="1"/>
          </p:nvPr>
        </p:nvSpPr>
        <p:spPr/>
        <p:txBody>
          <a:bodyPr/>
          <a:p>
            <a:endParaRPr lang="en-US"/>
          </a:p>
        </p:txBody>
      </p:sp>
      <p:pic>
        <p:nvPicPr>
          <p:cNvPr id="2097211" name="Picture 3"/>
          <p:cNvPicPr>
            <a:picLocks noChangeAspect="1"/>
          </p:cNvPicPr>
          <p:nvPr/>
        </p:nvPicPr>
        <p:blipFill rotWithShape="1">
          <a:blip xmlns:r="http://schemas.openxmlformats.org/officeDocument/2006/relationships" r:embed="rId1"/>
          <a:srcRect l="5239" t="8285" r="5119" b="7905"/>
          <a:stretch>
            <a:fillRect/>
          </a:stretch>
        </p:blipFill>
        <p:spPr>
          <a:xfrm>
            <a:off x="157163" y="841311"/>
            <a:ext cx="8829675" cy="5159439"/>
          </a:xfrm>
          <a:prstGeom prst="rec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sp>
        <p:nvSpPr>
          <p:cNvPr id="1048708" name="Freeform 3"/>
          <p:cNvSpPr/>
          <p:nvPr/>
        </p:nvSpPr>
        <p:spPr>
          <a:xfrm>
            <a:off x="1546413" y="1159809"/>
            <a:ext cx="6051176" cy="4538382"/>
          </a:xfrm>
          <a:custGeom>
            <a:avLst/>
            <a:gdLst>
              <a:gd name="connsiteX0" fmla="*/ 0 w 9144000"/>
              <a:gd name="connsiteY0" fmla="*/ 0 h 6858000"/>
              <a:gd name="connsiteX1" fmla="*/ 0 w 9144000"/>
              <a:gd name="connsiteY1" fmla="*/ 6858000 h 6858000"/>
              <a:gd name="connsiteX2" fmla="*/ 9144000 w 9144000"/>
              <a:gd name="connsiteY2" fmla="*/ 6858000 h 6858000"/>
              <a:gd name="connsiteX3" fmla="*/ 9144000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8000"/>
                </a:lnTo>
                <a:lnTo>
                  <a:pt x="9144000" y="6858000"/>
                </a:lnTo>
                <a:lnTo>
                  <a:pt x="914400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191" lang="zh-CN"/>
          </a:p>
        </p:txBody>
      </p:sp>
      <p:sp>
        <p:nvSpPr>
          <p:cNvPr id="1048709" name="Freeform 3"/>
          <p:cNvSpPr/>
          <p:nvPr/>
        </p:nvSpPr>
        <p:spPr>
          <a:xfrm>
            <a:off x="1546413" y="1159809"/>
            <a:ext cx="6051176" cy="506282"/>
          </a:xfrm>
          <a:custGeom>
            <a:avLst/>
            <a:gdLst>
              <a:gd name="connsiteX0" fmla="*/ 0 w 9144000"/>
              <a:gd name="connsiteY0" fmla="*/ 0 h 765048"/>
              <a:gd name="connsiteX1" fmla="*/ 0 w 9144000"/>
              <a:gd name="connsiteY1" fmla="*/ 765047 h 765048"/>
              <a:gd name="connsiteX2" fmla="*/ 9144000 w 9144000"/>
              <a:gd name="connsiteY2" fmla="*/ 765047 h 765048"/>
              <a:gd name="connsiteX3" fmla="*/ 9144000 w 9144000"/>
              <a:gd name="connsiteY3" fmla="*/ 0 h 765048"/>
              <a:gd name="connsiteX4" fmla="*/ 0 w 9144000"/>
              <a:gd name="connsiteY4" fmla="*/ 0 h 76504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765048">
                <a:moveTo>
                  <a:pt x="0" y="0"/>
                </a:moveTo>
                <a:lnTo>
                  <a:pt x="0" y="765047"/>
                </a:lnTo>
                <a:lnTo>
                  <a:pt x="9144000" y="765047"/>
                </a:lnTo>
                <a:lnTo>
                  <a:pt x="9144000" y="0"/>
                </a:lnTo>
                <a:lnTo>
                  <a:pt x="0" y="0"/>
                </a:lnTo>
              </a:path>
            </a:pathLst>
          </a:custGeom>
          <a:solidFill>
            <a:srgbClr val="0000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191" lang="zh-CN"/>
          </a:p>
        </p:txBody>
      </p:sp>
      <p:sp>
        <p:nvSpPr>
          <p:cNvPr id="1048710" name="TextBox 1"/>
          <p:cNvSpPr txBox="1"/>
          <p:nvPr/>
        </p:nvSpPr>
        <p:spPr>
          <a:xfrm>
            <a:off x="7101728" y="5345206"/>
            <a:ext cx="118622" cy="150875"/>
          </a:xfrm>
          <a:prstGeom prst="rect"/>
          <a:noFill/>
        </p:spPr>
        <p:txBody>
          <a:bodyPr lIns="0" rIns="0" rtlCol="0" tIns="0" wrap="none">
            <a:spAutoFit/>
          </a:bodyPr>
          <a:p>
            <a:pPr>
              <a:lnSpc>
                <a:spcPts val="794"/>
              </a:lnSpc>
            </a:pPr>
            <a:r>
              <a:rPr altLang="zh-CN" dirty="0" sz="925" lang="en-US">
                <a:solidFill>
                  <a:srgbClr val="000000"/>
                </a:solidFill>
                <a:latin typeface="Times New Roman" pitchFamily="18" charset="0"/>
                <a:cs typeface="Times New Roman" pitchFamily="18" charset="0"/>
              </a:rPr>
              <a:t>21</a:t>
            </a:r>
          </a:p>
        </p:txBody>
      </p:sp>
      <p:sp>
        <p:nvSpPr>
          <p:cNvPr id="1048711" name="TextBox 1"/>
          <p:cNvSpPr txBox="1"/>
          <p:nvPr/>
        </p:nvSpPr>
        <p:spPr>
          <a:xfrm>
            <a:off x="1676400" y="1285874"/>
            <a:ext cx="5921187" cy="3111108"/>
          </a:xfrm>
          <a:prstGeom prst="rect"/>
          <a:noFill/>
        </p:spPr>
        <p:txBody>
          <a:bodyPr lIns="0" rIns="0" rtlCol="0" tIns="0" wrap="square">
            <a:spAutoFit/>
          </a:bodyPr>
          <a:p>
            <a:pPr>
              <a:lnSpc>
                <a:spcPts val="2648"/>
              </a:lnSpc>
              <a:tabLst>
                <a:tab algn="l" pos="302575"/>
                <a:tab algn="l" pos="1151466"/>
              </a:tabLst>
            </a:pPr>
            <a:r>
              <a:rPr altLang="zh-CN" dirty="0" sz="1191" lang="en-US"/>
              <a:t>		</a:t>
            </a:r>
            <a:r>
              <a:rPr altLang="zh-CN" dirty="0" sz="2910" lang="en-US">
                <a:solidFill>
                  <a:srgbClr val="FFFFFF"/>
                </a:solidFill>
                <a:latin typeface="Times New Roman" pitchFamily="18" charset="0"/>
                <a:cs typeface="Times New Roman" pitchFamily="18" charset="0"/>
              </a:rPr>
              <a:t>A</a:t>
            </a:r>
            <a:r>
              <a:rPr altLang="zh-CN" dirty="0" sz="2910" lang="en-US">
                <a:latin typeface="Times New Roman" pitchFamily="18" charset="0"/>
                <a:cs typeface="Times New Roman" pitchFamily="18" charset="0"/>
              </a:rPr>
              <a:t> </a:t>
            </a:r>
            <a:r>
              <a:rPr altLang="zh-CN" dirty="0" sz="2910" lang="en-US">
                <a:solidFill>
                  <a:srgbClr val="FFFFFF"/>
                </a:solidFill>
                <a:latin typeface="Times New Roman" pitchFamily="18" charset="0"/>
                <a:cs typeface="Times New Roman" pitchFamily="18" charset="0"/>
              </a:rPr>
              <a:t>Simple</a:t>
            </a:r>
            <a:r>
              <a:rPr altLang="zh-CN" dirty="0" sz="2910" lang="en-US">
                <a:latin typeface="Times New Roman" pitchFamily="18" charset="0"/>
                <a:cs typeface="Times New Roman" pitchFamily="18" charset="0"/>
              </a:rPr>
              <a:t> </a:t>
            </a:r>
            <a:r>
              <a:rPr altLang="zh-CN" dirty="0" sz="2910" lang="en-US">
                <a:solidFill>
                  <a:srgbClr val="FFFFFF"/>
                </a:solidFill>
                <a:latin typeface="Times New Roman" pitchFamily="18" charset="0"/>
                <a:cs typeface="Times New Roman" pitchFamily="18" charset="0"/>
              </a:rPr>
              <a:t>Example</a:t>
            </a:r>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2449"/>
              </a:lnSpc>
              <a:tabLst>
                <a:tab algn="l" pos="302575"/>
                <a:tab algn="l" pos="1151466"/>
              </a:tabLst>
            </a:pPr>
            <a:r>
              <a:rPr altLang="zh-CN" dirty="0" sz="2116" lang="en-US">
                <a:solidFill>
                  <a:srgbClr val="000000"/>
                </a:solidFill>
                <a:latin typeface="Times New Roman" pitchFamily="18" charset="0"/>
                <a:cs typeface="Times New Roman" pitchFamily="18" charset="0"/>
              </a:rPr>
              <a:t>The</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Traveling</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Salesman</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Problem:</a:t>
            </a:r>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2250"/>
              </a:lnSpc>
              <a:tabLst>
                <a:tab algn="l" pos="302575"/>
                <a:tab algn="l" pos="1151466"/>
              </a:tabLst>
            </a:pPr>
            <a:r>
              <a:rPr altLang="zh-CN" dirty="0" sz="2116" lang="en-US">
                <a:solidFill>
                  <a:srgbClr val="000000"/>
                </a:solidFill>
                <a:latin typeface="Times New Roman" pitchFamily="18" charset="0"/>
                <a:cs typeface="Times New Roman" pitchFamily="18" charset="0"/>
              </a:rPr>
              <a:t>Find</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a</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tour</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of</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a</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given</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set</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of</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cities</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so</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that</a:t>
            </a:r>
          </a:p>
          <a:p>
            <a:pPr>
              <a:lnSpc>
                <a:spcPts val="662"/>
              </a:lnSpc>
            </a:pPr>
            <a:endParaRPr altLang="zh-CN" dirty="0" sz="1191" lang="en-US"/>
          </a:p>
          <a:p>
            <a:pPr>
              <a:lnSpc>
                <a:spcPts val="1985"/>
              </a:lnSpc>
              <a:tabLst>
                <a:tab algn="l" pos="302575"/>
                <a:tab algn="l" pos="1151466"/>
              </a:tabLst>
            </a:pPr>
            <a:r>
              <a:rPr altLang="zh-CN" dirty="0" sz="1191" lang="en-US"/>
              <a:t>	</a:t>
            </a:r>
            <a:r>
              <a:rPr altLang="zh-CN" dirty="0" sz="1854" lang="en-US">
                <a:solidFill>
                  <a:srgbClr val="000000"/>
                </a:solidFill>
                <a:latin typeface="Times New Roman" pitchFamily="18" charset="0"/>
                <a:cs typeface="Times New Roman" pitchFamily="18" charset="0"/>
              </a:rPr>
              <a:t>–</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each</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city</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is</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visited</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only</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once</a:t>
            </a:r>
          </a:p>
          <a:p>
            <a:pPr>
              <a:lnSpc>
                <a:spcPts val="662"/>
              </a:lnSpc>
            </a:pPr>
            <a:endParaRPr altLang="zh-CN" dirty="0" sz="1191" lang="en-US"/>
          </a:p>
          <a:p>
            <a:pPr>
              <a:lnSpc>
                <a:spcPts val="1985"/>
              </a:lnSpc>
              <a:tabLst>
                <a:tab algn="l" pos="302575"/>
                <a:tab algn="l" pos="1151466"/>
              </a:tabLst>
            </a:pPr>
            <a:r>
              <a:rPr altLang="zh-CN" dirty="0" sz="1191" lang="en-US"/>
              <a:t>	</a:t>
            </a:r>
            <a:r>
              <a:rPr altLang="zh-CN" dirty="0" sz="1854" lang="en-US">
                <a:solidFill>
                  <a:srgbClr val="000000"/>
                </a:solidFill>
                <a:latin typeface="Times New Roman" pitchFamily="18" charset="0"/>
                <a:cs typeface="Times New Roman" pitchFamily="18" charset="0"/>
              </a:rPr>
              <a:t>–</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the</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total</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distance</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traveled</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is</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minimized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10" name=""/>
        <p:cNvGrpSpPr/>
        <p:nvPr/>
      </p:nvGrpSpPr>
      <p:grpSpPr>
        <a:xfrm>
          <a:off x="0" y="0"/>
          <a:ext cx="0" cy="0"/>
          <a:chOff x="0" y="0"/>
          <a:chExt cx="0" cy="0"/>
        </a:xfrm>
      </p:grpSpPr>
      <p:sp>
        <p:nvSpPr>
          <p:cNvPr id="1048712" name="Freeform 3"/>
          <p:cNvSpPr/>
          <p:nvPr/>
        </p:nvSpPr>
        <p:spPr>
          <a:xfrm>
            <a:off x="1546413" y="1159809"/>
            <a:ext cx="6051176" cy="4538382"/>
          </a:xfrm>
          <a:custGeom>
            <a:avLst/>
            <a:gdLst>
              <a:gd name="connsiteX0" fmla="*/ 0 w 9144000"/>
              <a:gd name="connsiteY0" fmla="*/ 0 h 6858000"/>
              <a:gd name="connsiteX1" fmla="*/ 0 w 9144000"/>
              <a:gd name="connsiteY1" fmla="*/ 6858000 h 6858000"/>
              <a:gd name="connsiteX2" fmla="*/ 9144000 w 9144000"/>
              <a:gd name="connsiteY2" fmla="*/ 6858000 h 6858000"/>
              <a:gd name="connsiteX3" fmla="*/ 9144000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8000"/>
                </a:lnTo>
                <a:lnTo>
                  <a:pt x="9144000" y="6858000"/>
                </a:lnTo>
                <a:lnTo>
                  <a:pt x="914400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191" lang="zh-CN"/>
          </a:p>
        </p:txBody>
      </p:sp>
      <p:sp>
        <p:nvSpPr>
          <p:cNvPr id="1048713" name="Freeform 3"/>
          <p:cNvSpPr/>
          <p:nvPr/>
        </p:nvSpPr>
        <p:spPr>
          <a:xfrm>
            <a:off x="1546413" y="1159809"/>
            <a:ext cx="6051176" cy="554691"/>
          </a:xfrm>
          <a:custGeom>
            <a:avLst/>
            <a:gdLst>
              <a:gd name="connsiteX0" fmla="*/ 0 w 9144000"/>
              <a:gd name="connsiteY0" fmla="*/ 0 h 838200"/>
              <a:gd name="connsiteX1" fmla="*/ 0 w 9144000"/>
              <a:gd name="connsiteY1" fmla="*/ 838200 h 838200"/>
              <a:gd name="connsiteX2" fmla="*/ 9144000 w 9144000"/>
              <a:gd name="connsiteY2" fmla="*/ 838200 h 838200"/>
              <a:gd name="connsiteX3" fmla="*/ 9144000 w 9144000"/>
              <a:gd name="connsiteY3" fmla="*/ 0 h 838200"/>
              <a:gd name="connsiteX4" fmla="*/ 0 w 9144000"/>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38200">
                <a:moveTo>
                  <a:pt x="0" y="0"/>
                </a:moveTo>
                <a:lnTo>
                  <a:pt x="0" y="838200"/>
                </a:lnTo>
                <a:lnTo>
                  <a:pt x="9144000" y="838200"/>
                </a:lnTo>
                <a:lnTo>
                  <a:pt x="9144000" y="0"/>
                </a:lnTo>
                <a:lnTo>
                  <a:pt x="0" y="0"/>
                </a:lnTo>
              </a:path>
            </a:pathLst>
          </a:custGeom>
          <a:solidFill>
            <a:srgbClr val="0000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191" lang="zh-CN"/>
          </a:p>
        </p:txBody>
      </p:sp>
      <p:sp>
        <p:nvSpPr>
          <p:cNvPr id="1048714" name="TextBox 1"/>
          <p:cNvSpPr txBox="1"/>
          <p:nvPr/>
        </p:nvSpPr>
        <p:spPr>
          <a:xfrm>
            <a:off x="7101728" y="5345206"/>
            <a:ext cx="118622" cy="150875"/>
          </a:xfrm>
          <a:prstGeom prst="rect"/>
          <a:noFill/>
        </p:spPr>
        <p:txBody>
          <a:bodyPr lIns="0" rIns="0" rtlCol="0" tIns="0" wrap="none">
            <a:spAutoFit/>
          </a:bodyPr>
          <a:p>
            <a:pPr>
              <a:lnSpc>
                <a:spcPts val="794"/>
              </a:lnSpc>
            </a:pPr>
            <a:r>
              <a:rPr altLang="zh-CN" dirty="0" sz="925" lang="en-US">
                <a:solidFill>
                  <a:srgbClr val="000000"/>
                </a:solidFill>
                <a:latin typeface="Times New Roman" pitchFamily="18" charset="0"/>
                <a:cs typeface="Times New Roman" pitchFamily="18" charset="0"/>
              </a:rPr>
              <a:t>22</a:t>
            </a:r>
          </a:p>
        </p:txBody>
      </p:sp>
      <p:sp>
        <p:nvSpPr>
          <p:cNvPr id="1048715" name="TextBox 1"/>
          <p:cNvSpPr txBox="1"/>
          <p:nvPr/>
        </p:nvSpPr>
        <p:spPr>
          <a:xfrm>
            <a:off x="1907802" y="1327897"/>
            <a:ext cx="4267707" cy="1700466"/>
          </a:xfrm>
          <a:prstGeom prst="rect"/>
          <a:noFill/>
        </p:spPr>
        <p:txBody>
          <a:bodyPr lIns="0" rIns="0" rtlCol="0" tIns="0" wrap="none">
            <a:spAutoFit/>
          </a:bodyPr>
          <a:p>
            <a:pPr>
              <a:lnSpc>
                <a:spcPts val="2648"/>
              </a:lnSpc>
              <a:tabLst>
                <a:tab algn="l" pos="1403612"/>
              </a:tabLst>
            </a:pPr>
            <a:r>
              <a:rPr altLang="zh-CN" dirty="0" sz="1191" lang="en-US"/>
              <a:t>	</a:t>
            </a:r>
            <a:r>
              <a:rPr altLang="zh-CN" dirty="0" sz="2910" lang="en-US">
                <a:solidFill>
                  <a:srgbClr val="FFFFFF"/>
                </a:solidFill>
                <a:latin typeface="Times New Roman" pitchFamily="18" charset="0"/>
                <a:cs typeface="Times New Roman" pitchFamily="18" charset="0"/>
              </a:rPr>
              <a:t>Representation</a:t>
            </a:r>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2316"/>
              </a:lnSpc>
              <a:tabLst>
                <a:tab algn="l" pos="1403612"/>
              </a:tabLst>
            </a:pPr>
            <a:r>
              <a:rPr altLang="zh-CN" dirty="0" sz="2116" lang="en-US">
                <a:solidFill>
                  <a:srgbClr val="000000"/>
                </a:solidFill>
                <a:latin typeface="Times New Roman" pitchFamily="18" charset="0"/>
                <a:cs typeface="Times New Roman" pitchFamily="18" charset="0"/>
              </a:rPr>
              <a:t>Representation</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is</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an</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ordered</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list</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of</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city</a:t>
            </a:r>
          </a:p>
          <a:p>
            <a:pPr>
              <a:lnSpc>
                <a:spcPts val="662"/>
              </a:lnSpc>
            </a:pPr>
            <a:endParaRPr altLang="zh-CN" dirty="0" sz="1191" lang="en-US"/>
          </a:p>
          <a:p>
            <a:pPr>
              <a:lnSpc>
                <a:spcPts val="2383"/>
              </a:lnSpc>
              <a:tabLst>
                <a:tab algn="l" pos="1403612"/>
              </a:tabLst>
            </a:pPr>
            <a:r>
              <a:rPr altLang="zh-CN" dirty="0" sz="2116" lang="en-US">
                <a:solidFill>
                  <a:srgbClr val="000000"/>
                </a:solidFill>
                <a:latin typeface="Times New Roman" pitchFamily="18" charset="0"/>
                <a:cs typeface="Times New Roman" pitchFamily="18" charset="0"/>
              </a:rPr>
              <a:t>numbers</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known</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as</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an</a:t>
            </a:r>
            <a:r>
              <a:rPr altLang="zh-CN" dirty="0" sz="2116" lang="en-US">
                <a:latin typeface="Times New Roman" pitchFamily="18" charset="0"/>
                <a:cs typeface="Times New Roman" pitchFamily="18" charset="0"/>
              </a:rPr>
              <a:t> </a:t>
            </a:r>
            <a:r>
              <a:rPr altLang="zh-CN" dirty="0" sz="2116" i="1" lang="en-US">
                <a:solidFill>
                  <a:srgbClr val="000000"/>
                </a:solidFill>
                <a:latin typeface="Times New Roman" pitchFamily="18" charset="0"/>
                <a:cs typeface="Times New Roman" pitchFamily="18" charset="0"/>
              </a:rPr>
              <a:t>order-based</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GA.</a:t>
            </a:r>
          </a:p>
        </p:txBody>
      </p:sp>
      <p:sp>
        <p:nvSpPr>
          <p:cNvPr id="1048716" name="TextBox 1"/>
          <p:cNvSpPr txBox="1"/>
          <p:nvPr/>
        </p:nvSpPr>
        <p:spPr>
          <a:xfrm>
            <a:off x="1907801" y="3269317"/>
            <a:ext cx="859210" cy="533479"/>
          </a:xfrm>
          <a:prstGeom prst="rect"/>
          <a:noFill/>
        </p:spPr>
        <p:txBody>
          <a:bodyPr lIns="0" rIns="0" rtlCol="0" tIns="0" wrap="none">
            <a:spAutoFit/>
          </a:bodyPr>
          <a:p>
            <a:pPr>
              <a:lnSpc>
                <a:spcPts val="1456"/>
              </a:lnSpc>
            </a:pPr>
            <a:r>
              <a:rPr altLang="zh-CN" dirty="0" sz="1589" lang="en-US">
                <a:solidFill>
                  <a:srgbClr val="000000"/>
                </a:solidFill>
                <a:latin typeface="Times New Roman" pitchFamily="18" charset="0"/>
                <a:cs typeface="Times New Roman" pitchFamily="18" charset="0"/>
              </a:rPr>
              <a:t>1)</a:t>
            </a:r>
            <a:r>
              <a:rPr altLang="zh-CN" dirty="0" sz="1589" lang="en-US">
                <a:latin typeface="Times New Roman" pitchFamily="18" charset="0"/>
                <a:cs typeface="Times New Roman" pitchFamily="18" charset="0"/>
              </a:rPr>
              <a:t> </a:t>
            </a:r>
            <a:r>
              <a:rPr altLang="zh-CN" dirty="0" sz="1589" lang="en-US">
                <a:solidFill>
                  <a:srgbClr val="000000"/>
                </a:solidFill>
                <a:latin typeface="Times New Roman" pitchFamily="18" charset="0"/>
                <a:cs typeface="Times New Roman" pitchFamily="18" charset="0"/>
              </a:rPr>
              <a:t>London</a:t>
            </a:r>
          </a:p>
          <a:p>
            <a:pPr>
              <a:lnSpc>
                <a:spcPts val="662"/>
              </a:lnSpc>
            </a:pPr>
            <a:endParaRPr altLang="zh-CN" dirty="0" sz="1191" lang="en-US"/>
          </a:p>
          <a:p>
            <a:pPr>
              <a:lnSpc>
                <a:spcPts val="1589"/>
              </a:lnSpc>
            </a:pPr>
            <a:r>
              <a:rPr altLang="zh-CN" dirty="0" sz="1589" lang="en-US">
                <a:solidFill>
                  <a:srgbClr val="000000"/>
                </a:solidFill>
                <a:latin typeface="Times New Roman" pitchFamily="18" charset="0"/>
                <a:cs typeface="Times New Roman" pitchFamily="18" charset="0"/>
              </a:rPr>
              <a:t>2)</a:t>
            </a:r>
            <a:r>
              <a:rPr altLang="zh-CN" dirty="0" sz="1589" lang="en-US">
                <a:latin typeface="Times New Roman" pitchFamily="18" charset="0"/>
                <a:cs typeface="Times New Roman" pitchFamily="18" charset="0"/>
              </a:rPr>
              <a:t> </a:t>
            </a:r>
            <a:r>
              <a:rPr altLang="zh-CN" dirty="0" sz="1589" lang="en-US">
                <a:solidFill>
                  <a:srgbClr val="000000"/>
                </a:solidFill>
                <a:latin typeface="Times New Roman" pitchFamily="18" charset="0"/>
                <a:cs typeface="Times New Roman" pitchFamily="18" charset="0"/>
              </a:rPr>
              <a:t>Venice</a:t>
            </a:r>
          </a:p>
        </p:txBody>
      </p:sp>
      <p:sp>
        <p:nvSpPr>
          <p:cNvPr id="1048717" name="TextBox 1"/>
          <p:cNvSpPr txBox="1"/>
          <p:nvPr/>
        </p:nvSpPr>
        <p:spPr>
          <a:xfrm>
            <a:off x="3092824" y="3269317"/>
            <a:ext cx="1048364" cy="533479"/>
          </a:xfrm>
          <a:prstGeom prst="rect"/>
          <a:noFill/>
        </p:spPr>
        <p:txBody>
          <a:bodyPr lIns="0" rIns="0" rtlCol="0" tIns="0" wrap="none">
            <a:spAutoFit/>
          </a:bodyPr>
          <a:p>
            <a:pPr>
              <a:lnSpc>
                <a:spcPts val="1456"/>
              </a:lnSpc>
            </a:pPr>
            <a:r>
              <a:rPr altLang="zh-CN" dirty="0" sz="1589" lang="en-US">
                <a:solidFill>
                  <a:srgbClr val="000000"/>
                </a:solidFill>
                <a:latin typeface="Times New Roman" pitchFamily="18" charset="0"/>
                <a:cs typeface="Times New Roman" pitchFamily="18" charset="0"/>
              </a:rPr>
              <a:t>3)</a:t>
            </a:r>
            <a:r>
              <a:rPr altLang="zh-CN" dirty="0" sz="1589" lang="en-US">
                <a:latin typeface="Times New Roman" pitchFamily="18" charset="0"/>
                <a:cs typeface="Times New Roman" pitchFamily="18" charset="0"/>
              </a:rPr>
              <a:t> </a:t>
            </a:r>
            <a:r>
              <a:rPr altLang="zh-CN" dirty="0" sz="1589" lang="en-US">
                <a:solidFill>
                  <a:srgbClr val="000000"/>
                </a:solidFill>
                <a:latin typeface="Times New Roman" pitchFamily="18" charset="0"/>
                <a:cs typeface="Times New Roman" pitchFamily="18" charset="0"/>
              </a:rPr>
              <a:t>Dunedin</a:t>
            </a:r>
          </a:p>
          <a:p>
            <a:pPr>
              <a:lnSpc>
                <a:spcPts val="662"/>
              </a:lnSpc>
            </a:pPr>
            <a:endParaRPr altLang="zh-CN" dirty="0" sz="1191" lang="en-US"/>
          </a:p>
          <a:p>
            <a:pPr>
              <a:lnSpc>
                <a:spcPts val="1589"/>
              </a:lnSpc>
            </a:pPr>
            <a:r>
              <a:rPr altLang="zh-CN" dirty="0" sz="1589" lang="en-US">
                <a:solidFill>
                  <a:srgbClr val="000000"/>
                </a:solidFill>
                <a:latin typeface="Times New Roman" pitchFamily="18" charset="0"/>
                <a:cs typeface="Times New Roman" pitchFamily="18" charset="0"/>
              </a:rPr>
              <a:t>4)</a:t>
            </a:r>
            <a:r>
              <a:rPr altLang="zh-CN" dirty="0" sz="1589" lang="en-US">
                <a:latin typeface="Times New Roman" pitchFamily="18" charset="0"/>
                <a:cs typeface="Times New Roman" pitchFamily="18" charset="0"/>
              </a:rPr>
              <a:t> </a:t>
            </a:r>
            <a:r>
              <a:rPr altLang="zh-CN" dirty="0" sz="1589" lang="en-US">
                <a:solidFill>
                  <a:srgbClr val="000000"/>
                </a:solidFill>
                <a:latin typeface="Times New Roman" pitchFamily="18" charset="0"/>
                <a:cs typeface="Times New Roman" pitchFamily="18" charset="0"/>
              </a:rPr>
              <a:t>Singapore</a:t>
            </a:r>
          </a:p>
        </p:txBody>
      </p:sp>
      <p:sp>
        <p:nvSpPr>
          <p:cNvPr id="1048718" name="TextBox 1"/>
          <p:cNvSpPr txBox="1"/>
          <p:nvPr/>
        </p:nvSpPr>
        <p:spPr>
          <a:xfrm>
            <a:off x="4521574" y="3269317"/>
            <a:ext cx="1967013" cy="533479"/>
          </a:xfrm>
          <a:prstGeom prst="rect"/>
          <a:noFill/>
        </p:spPr>
        <p:txBody>
          <a:bodyPr lIns="0" rIns="0" rtlCol="0" tIns="0" wrap="none">
            <a:spAutoFit/>
          </a:bodyPr>
          <a:p>
            <a:pPr>
              <a:lnSpc>
                <a:spcPts val="1456"/>
              </a:lnSpc>
            </a:pPr>
            <a:r>
              <a:rPr altLang="zh-CN" dirty="0" sz="1589" lang="en-US">
                <a:solidFill>
                  <a:srgbClr val="000000"/>
                </a:solidFill>
                <a:latin typeface="Times New Roman" pitchFamily="18" charset="0"/>
                <a:cs typeface="Times New Roman" pitchFamily="18" charset="0"/>
              </a:rPr>
              <a:t>5)</a:t>
            </a:r>
            <a:r>
              <a:rPr altLang="zh-CN" dirty="0" sz="1589" lang="en-US">
                <a:latin typeface="Times New Roman" pitchFamily="18" charset="0"/>
                <a:cs typeface="Times New Roman" pitchFamily="18" charset="0"/>
              </a:rPr>
              <a:t> </a:t>
            </a:r>
            <a:r>
              <a:rPr altLang="zh-CN" dirty="0" sz="1589" lang="en-US">
                <a:solidFill>
                  <a:srgbClr val="000000"/>
                </a:solidFill>
                <a:latin typeface="Times New Roman" pitchFamily="18" charset="0"/>
                <a:cs typeface="Times New Roman" pitchFamily="18" charset="0"/>
              </a:rPr>
              <a:t>Beijing</a:t>
            </a:r>
            <a:r>
              <a:rPr altLang="zh-CN" dirty="0" sz="1589" lang="en-US">
                <a:latin typeface="Times New Roman" pitchFamily="18" charset="0"/>
                <a:cs typeface="Times New Roman" pitchFamily="18" charset="0"/>
              </a:rPr>
              <a:t>      </a:t>
            </a:r>
            <a:r>
              <a:rPr altLang="zh-CN" dirty="0" sz="1589" lang="en-US">
                <a:solidFill>
                  <a:srgbClr val="000000"/>
                </a:solidFill>
                <a:latin typeface="Times New Roman" pitchFamily="18" charset="0"/>
                <a:cs typeface="Times New Roman" pitchFamily="18" charset="0"/>
              </a:rPr>
              <a:t>7)</a:t>
            </a:r>
            <a:r>
              <a:rPr altLang="zh-CN" dirty="0" sz="1589" lang="en-US">
                <a:latin typeface="Times New Roman" pitchFamily="18" charset="0"/>
                <a:cs typeface="Times New Roman" pitchFamily="18" charset="0"/>
              </a:rPr>
              <a:t> </a:t>
            </a:r>
            <a:r>
              <a:rPr altLang="zh-CN" dirty="0" sz="1589" lang="en-US">
                <a:solidFill>
                  <a:srgbClr val="000000"/>
                </a:solidFill>
                <a:latin typeface="Times New Roman" pitchFamily="18" charset="0"/>
                <a:cs typeface="Times New Roman" pitchFamily="18" charset="0"/>
              </a:rPr>
              <a:t>Tokyo</a:t>
            </a:r>
          </a:p>
          <a:p>
            <a:pPr>
              <a:lnSpc>
                <a:spcPts val="662"/>
              </a:lnSpc>
            </a:pPr>
            <a:endParaRPr altLang="zh-CN" dirty="0" sz="1191" lang="en-US"/>
          </a:p>
          <a:p>
            <a:pPr>
              <a:lnSpc>
                <a:spcPts val="1589"/>
              </a:lnSpc>
            </a:pPr>
            <a:r>
              <a:rPr altLang="zh-CN" dirty="0" sz="1589" lang="en-US">
                <a:solidFill>
                  <a:srgbClr val="000000"/>
                </a:solidFill>
                <a:latin typeface="Times New Roman" pitchFamily="18" charset="0"/>
                <a:cs typeface="Times New Roman" pitchFamily="18" charset="0"/>
              </a:rPr>
              <a:t>6)</a:t>
            </a:r>
            <a:r>
              <a:rPr altLang="zh-CN" dirty="0" sz="1589" lang="en-US">
                <a:latin typeface="Times New Roman" pitchFamily="18" charset="0"/>
                <a:cs typeface="Times New Roman" pitchFamily="18" charset="0"/>
              </a:rPr>
              <a:t> </a:t>
            </a:r>
            <a:r>
              <a:rPr altLang="zh-CN" dirty="0" sz="1589" lang="en-US">
                <a:solidFill>
                  <a:srgbClr val="000000"/>
                </a:solidFill>
                <a:latin typeface="Times New Roman" pitchFamily="18" charset="0"/>
                <a:cs typeface="Times New Roman" pitchFamily="18" charset="0"/>
              </a:rPr>
              <a:t>Phoenix</a:t>
            </a:r>
            <a:r>
              <a:rPr altLang="zh-CN" dirty="0" sz="1589" lang="en-US">
                <a:latin typeface="Times New Roman" pitchFamily="18" charset="0"/>
                <a:cs typeface="Times New Roman" pitchFamily="18" charset="0"/>
              </a:rPr>
              <a:t>    </a:t>
            </a:r>
            <a:r>
              <a:rPr altLang="zh-CN" dirty="0" sz="1589" lang="en-US">
                <a:solidFill>
                  <a:srgbClr val="000000"/>
                </a:solidFill>
                <a:latin typeface="Times New Roman" pitchFamily="18" charset="0"/>
                <a:cs typeface="Times New Roman" pitchFamily="18" charset="0"/>
              </a:rPr>
              <a:t>8)</a:t>
            </a:r>
            <a:r>
              <a:rPr altLang="zh-CN" dirty="0" sz="1589" lang="en-US">
                <a:latin typeface="Times New Roman" pitchFamily="18" charset="0"/>
                <a:cs typeface="Times New Roman" pitchFamily="18" charset="0"/>
              </a:rPr>
              <a:t> </a:t>
            </a:r>
            <a:r>
              <a:rPr altLang="zh-CN" dirty="0" sz="1589" lang="en-US">
                <a:solidFill>
                  <a:srgbClr val="000000"/>
                </a:solidFill>
                <a:latin typeface="Times New Roman" pitchFamily="18" charset="0"/>
                <a:cs typeface="Times New Roman" pitchFamily="18" charset="0"/>
              </a:rPr>
              <a:t>Victoria</a:t>
            </a:r>
          </a:p>
        </p:txBody>
      </p:sp>
      <p:sp>
        <p:nvSpPr>
          <p:cNvPr id="1048719" name="TextBox 1"/>
          <p:cNvSpPr txBox="1"/>
          <p:nvPr/>
        </p:nvSpPr>
        <p:spPr>
          <a:xfrm>
            <a:off x="1907802" y="4269441"/>
            <a:ext cx="769441" cy="636072"/>
          </a:xfrm>
          <a:prstGeom prst="rect"/>
          <a:noFill/>
        </p:spPr>
        <p:txBody>
          <a:bodyPr lIns="0" rIns="0" rtlCol="0" tIns="0" wrap="none">
            <a:spAutoFit/>
          </a:bodyPr>
          <a:p>
            <a:pPr>
              <a:lnSpc>
                <a:spcPts val="1456"/>
              </a:lnSpc>
            </a:pPr>
            <a:r>
              <a:rPr altLang="zh-CN" dirty="0" sz="1589" lang="en-US">
                <a:solidFill>
                  <a:srgbClr val="000000"/>
                </a:solidFill>
                <a:latin typeface="Times New Roman" pitchFamily="18" charset="0"/>
                <a:cs typeface="Times New Roman" pitchFamily="18" charset="0"/>
              </a:rPr>
              <a:t>CityList1</a:t>
            </a:r>
          </a:p>
          <a:p>
            <a:pPr>
              <a:lnSpc>
                <a:spcPts val="662"/>
              </a:lnSpc>
            </a:pPr>
            <a:endParaRPr altLang="zh-CN" dirty="0" sz="1191" lang="en-US"/>
          </a:p>
          <a:p>
            <a:pPr>
              <a:lnSpc>
                <a:spcPts val="662"/>
              </a:lnSpc>
            </a:pPr>
            <a:endParaRPr altLang="zh-CN" dirty="0" sz="1191" lang="en-US"/>
          </a:p>
          <a:p>
            <a:pPr>
              <a:lnSpc>
                <a:spcPts val="1655"/>
              </a:lnSpc>
            </a:pPr>
            <a:r>
              <a:rPr altLang="zh-CN" dirty="0" sz="1589" lang="en-US">
                <a:solidFill>
                  <a:srgbClr val="000000"/>
                </a:solidFill>
                <a:latin typeface="Times New Roman" pitchFamily="18" charset="0"/>
                <a:cs typeface="Times New Roman" pitchFamily="18" charset="0"/>
              </a:rPr>
              <a:t>CityList2</a:t>
            </a:r>
          </a:p>
        </p:txBody>
      </p:sp>
      <p:sp>
        <p:nvSpPr>
          <p:cNvPr id="1048720" name="TextBox 1"/>
          <p:cNvSpPr txBox="1"/>
          <p:nvPr/>
        </p:nvSpPr>
        <p:spPr>
          <a:xfrm>
            <a:off x="3050803" y="4244228"/>
            <a:ext cx="2766783" cy="662938"/>
          </a:xfrm>
          <a:prstGeom prst="rect"/>
          <a:noFill/>
        </p:spPr>
        <p:txBody>
          <a:bodyPr lIns="0" rIns="0" rtlCol="0" tIns="0" wrap="none">
            <a:spAutoFit/>
          </a:bodyPr>
          <a:p>
            <a:pPr>
              <a:lnSpc>
                <a:spcPts val="1655"/>
              </a:lnSpc>
            </a:pPr>
            <a:r>
              <a:rPr altLang="zh-CN" dirty="0" sz="1854" lang="en-US">
                <a:solidFill>
                  <a:srgbClr val="000000"/>
                </a:solidFill>
                <a:latin typeface="Times New Roman" pitchFamily="18" charset="0"/>
                <a:cs typeface="Times New Roman" pitchFamily="18" charset="0"/>
              </a:rPr>
              <a:t>(3</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5</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7</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2</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1</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6</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4</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8)</a:t>
            </a:r>
          </a:p>
          <a:p>
            <a:pPr>
              <a:lnSpc>
                <a:spcPts val="662"/>
              </a:lnSpc>
            </a:pPr>
            <a:endParaRPr altLang="zh-CN" dirty="0" sz="1191" lang="en-US"/>
          </a:p>
          <a:p>
            <a:pPr>
              <a:lnSpc>
                <a:spcPts val="662"/>
              </a:lnSpc>
            </a:pPr>
            <a:endParaRPr altLang="zh-CN" dirty="0" sz="1191" lang="en-US"/>
          </a:p>
          <a:p>
            <a:pPr>
              <a:lnSpc>
                <a:spcPts val="1655"/>
              </a:lnSpc>
            </a:pPr>
            <a:r>
              <a:rPr altLang="zh-CN" dirty="0" sz="1854" lang="en-US">
                <a:solidFill>
                  <a:srgbClr val="000000"/>
                </a:solidFill>
                <a:latin typeface="Times New Roman" pitchFamily="18" charset="0"/>
                <a:cs typeface="Times New Roman" pitchFamily="18" charset="0"/>
              </a:rPr>
              <a:t>(2</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5</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7</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6</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8</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1</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3</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4)</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sp>
        <p:nvSpPr>
          <p:cNvPr id="1048721" name="Freeform 3"/>
          <p:cNvSpPr/>
          <p:nvPr/>
        </p:nvSpPr>
        <p:spPr>
          <a:xfrm>
            <a:off x="1546413" y="1159809"/>
            <a:ext cx="6051176" cy="4538382"/>
          </a:xfrm>
          <a:custGeom>
            <a:avLst/>
            <a:gdLst>
              <a:gd name="connsiteX0" fmla="*/ 0 w 9144000"/>
              <a:gd name="connsiteY0" fmla="*/ 0 h 6858000"/>
              <a:gd name="connsiteX1" fmla="*/ 0 w 9144000"/>
              <a:gd name="connsiteY1" fmla="*/ 6858000 h 6858000"/>
              <a:gd name="connsiteX2" fmla="*/ 9144000 w 9144000"/>
              <a:gd name="connsiteY2" fmla="*/ 6858000 h 6858000"/>
              <a:gd name="connsiteX3" fmla="*/ 9144000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8000"/>
                </a:lnTo>
                <a:lnTo>
                  <a:pt x="9144000" y="6858000"/>
                </a:lnTo>
                <a:lnTo>
                  <a:pt x="914400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191" lang="zh-CN"/>
          </a:p>
        </p:txBody>
      </p:sp>
      <p:sp>
        <p:nvSpPr>
          <p:cNvPr id="1048722" name="Freeform 3"/>
          <p:cNvSpPr/>
          <p:nvPr/>
        </p:nvSpPr>
        <p:spPr>
          <a:xfrm>
            <a:off x="3776775" y="3268139"/>
            <a:ext cx="1352942" cy="244064"/>
          </a:xfrm>
          <a:custGeom>
            <a:avLst/>
            <a:gdLst>
              <a:gd name="connsiteX0" fmla="*/ 0 w 2044445"/>
              <a:gd name="connsiteY0" fmla="*/ 0 h 368808"/>
              <a:gd name="connsiteX1" fmla="*/ 0 w 2044445"/>
              <a:gd name="connsiteY1" fmla="*/ 368808 h 368808"/>
              <a:gd name="connsiteX2" fmla="*/ 2044445 w 2044445"/>
              <a:gd name="connsiteY2" fmla="*/ 368808 h 368808"/>
              <a:gd name="connsiteX3" fmla="*/ 2044445 w 2044445"/>
              <a:gd name="connsiteY3" fmla="*/ 0 h 368808"/>
              <a:gd name="connsiteX4" fmla="*/ 0 w 2044445"/>
              <a:gd name="connsiteY4" fmla="*/ 0 h 3688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44445" h="368808">
                <a:moveTo>
                  <a:pt x="0" y="0"/>
                </a:moveTo>
                <a:lnTo>
                  <a:pt x="0" y="368808"/>
                </a:lnTo>
                <a:lnTo>
                  <a:pt x="2044445" y="368808"/>
                </a:lnTo>
                <a:lnTo>
                  <a:pt x="2044445" y="0"/>
                </a:lnTo>
                <a:lnTo>
                  <a:pt x="0" y="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191" lang="zh-CN"/>
          </a:p>
        </p:txBody>
      </p:sp>
      <p:sp>
        <p:nvSpPr>
          <p:cNvPr id="1048723" name="Freeform 3"/>
          <p:cNvSpPr/>
          <p:nvPr/>
        </p:nvSpPr>
        <p:spPr>
          <a:xfrm>
            <a:off x="3772573" y="3263937"/>
            <a:ext cx="1361346" cy="252469"/>
          </a:xfrm>
          <a:custGeom>
            <a:avLst/>
            <a:gdLst>
              <a:gd name="connsiteX0" fmla="*/ 6350 w 2057145"/>
              <a:gd name="connsiteY0" fmla="*/ 6350 h 381508"/>
              <a:gd name="connsiteX1" fmla="*/ 6350 w 2057145"/>
              <a:gd name="connsiteY1" fmla="*/ 375158 h 381508"/>
              <a:gd name="connsiteX2" fmla="*/ 2050795 w 2057145"/>
              <a:gd name="connsiteY2" fmla="*/ 375158 h 381508"/>
              <a:gd name="connsiteX3" fmla="*/ 2050795 w 2057145"/>
              <a:gd name="connsiteY3" fmla="*/ 6350 h 381508"/>
              <a:gd name="connsiteX4" fmla="*/ 6350 w 2057145"/>
              <a:gd name="connsiteY4" fmla="*/ 6350 h 3815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57145" h="381508">
                <a:moveTo>
                  <a:pt x="6350" y="6350"/>
                </a:moveTo>
                <a:lnTo>
                  <a:pt x="6350" y="375158"/>
                </a:lnTo>
                <a:lnTo>
                  <a:pt x="2050795" y="375158"/>
                </a:lnTo>
                <a:lnTo>
                  <a:pt x="2050795" y="6350"/>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191" lang="zh-CN"/>
          </a:p>
        </p:txBody>
      </p:sp>
      <p:sp>
        <p:nvSpPr>
          <p:cNvPr id="1048724" name="Freeform 3"/>
          <p:cNvSpPr/>
          <p:nvPr/>
        </p:nvSpPr>
        <p:spPr>
          <a:xfrm>
            <a:off x="3769211" y="4140014"/>
            <a:ext cx="1353446" cy="244064"/>
          </a:xfrm>
          <a:custGeom>
            <a:avLst/>
            <a:gdLst>
              <a:gd name="connsiteX0" fmla="*/ 0 w 2045208"/>
              <a:gd name="connsiteY0" fmla="*/ 0 h 368808"/>
              <a:gd name="connsiteX1" fmla="*/ 0 w 2045208"/>
              <a:gd name="connsiteY1" fmla="*/ 368808 h 368808"/>
              <a:gd name="connsiteX2" fmla="*/ 2045207 w 2045208"/>
              <a:gd name="connsiteY2" fmla="*/ 368808 h 368808"/>
              <a:gd name="connsiteX3" fmla="*/ 2045207 w 2045208"/>
              <a:gd name="connsiteY3" fmla="*/ 0 h 368808"/>
              <a:gd name="connsiteX4" fmla="*/ 0 w 2045208"/>
              <a:gd name="connsiteY4" fmla="*/ 0 h 3688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45208" h="368808">
                <a:moveTo>
                  <a:pt x="0" y="0"/>
                </a:moveTo>
                <a:lnTo>
                  <a:pt x="0" y="368808"/>
                </a:lnTo>
                <a:lnTo>
                  <a:pt x="2045207" y="368808"/>
                </a:lnTo>
                <a:lnTo>
                  <a:pt x="2045207" y="0"/>
                </a:lnTo>
                <a:lnTo>
                  <a:pt x="0" y="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191" lang="zh-CN"/>
          </a:p>
        </p:txBody>
      </p:sp>
      <p:sp>
        <p:nvSpPr>
          <p:cNvPr id="1048725" name="Freeform 3"/>
          <p:cNvSpPr/>
          <p:nvPr/>
        </p:nvSpPr>
        <p:spPr>
          <a:xfrm>
            <a:off x="3765009" y="4135812"/>
            <a:ext cx="1361851" cy="252469"/>
          </a:xfrm>
          <a:custGeom>
            <a:avLst/>
            <a:gdLst>
              <a:gd name="connsiteX0" fmla="*/ 6350 w 2057908"/>
              <a:gd name="connsiteY0" fmla="*/ 6350 h 381508"/>
              <a:gd name="connsiteX1" fmla="*/ 6350 w 2057908"/>
              <a:gd name="connsiteY1" fmla="*/ 375158 h 381508"/>
              <a:gd name="connsiteX2" fmla="*/ 2051557 w 2057908"/>
              <a:gd name="connsiteY2" fmla="*/ 375158 h 381508"/>
              <a:gd name="connsiteX3" fmla="*/ 2051557 w 2057908"/>
              <a:gd name="connsiteY3" fmla="*/ 6350 h 381508"/>
              <a:gd name="connsiteX4" fmla="*/ 6350 w 2057908"/>
              <a:gd name="connsiteY4" fmla="*/ 6350 h 3815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57908" h="381508">
                <a:moveTo>
                  <a:pt x="6350" y="6350"/>
                </a:moveTo>
                <a:lnTo>
                  <a:pt x="6350" y="375158"/>
                </a:lnTo>
                <a:lnTo>
                  <a:pt x="2051557" y="375158"/>
                </a:lnTo>
                <a:lnTo>
                  <a:pt x="2051557" y="6350"/>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191" lang="zh-CN"/>
          </a:p>
        </p:txBody>
      </p:sp>
      <p:sp>
        <p:nvSpPr>
          <p:cNvPr id="1048726" name="Freeform 3"/>
          <p:cNvSpPr/>
          <p:nvPr/>
        </p:nvSpPr>
        <p:spPr>
          <a:xfrm>
            <a:off x="3159890" y="3979489"/>
            <a:ext cx="2622513" cy="16809"/>
          </a:xfrm>
          <a:custGeom>
            <a:avLst/>
            <a:gdLst>
              <a:gd name="connsiteX0" fmla="*/ 6350 w 3962908"/>
              <a:gd name="connsiteY0" fmla="*/ 6350 h 25400"/>
              <a:gd name="connsiteX1" fmla="*/ 3956558 w 3962908"/>
              <a:gd name="connsiteY1" fmla="*/ 6350 h 25400"/>
            </a:gdLst>
            <a:ahLst/>
            <a:cxnLst>
              <a:cxn ang="0">
                <a:pos x="connsiteX0" y="connsiteY0"/>
              </a:cxn>
              <a:cxn ang="1">
                <a:pos x="connsiteX1" y="connsiteY1"/>
              </a:cxn>
            </a:cxnLst>
            <a:rect l="l" t="t" r="r" b="b"/>
            <a:pathLst>
              <a:path w="3962908" h="25400">
                <a:moveTo>
                  <a:pt x="6350" y="6350"/>
                </a:moveTo>
                <a:lnTo>
                  <a:pt x="3956558"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rtlCol="0"/>
          <a:p>
            <a:pPr algn="ctr"/>
            <a:endParaRPr altLang="en-US" sz="1191" lang="zh-CN"/>
          </a:p>
        </p:txBody>
      </p:sp>
      <p:sp>
        <p:nvSpPr>
          <p:cNvPr id="1048727" name="Freeform 3"/>
          <p:cNvSpPr/>
          <p:nvPr/>
        </p:nvSpPr>
        <p:spPr>
          <a:xfrm>
            <a:off x="1546413" y="1159809"/>
            <a:ext cx="6051176" cy="554691"/>
          </a:xfrm>
          <a:custGeom>
            <a:avLst/>
            <a:gdLst>
              <a:gd name="connsiteX0" fmla="*/ 0 w 9144000"/>
              <a:gd name="connsiteY0" fmla="*/ 0 h 838200"/>
              <a:gd name="connsiteX1" fmla="*/ 0 w 9144000"/>
              <a:gd name="connsiteY1" fmla="*/ 838200 h 838200"/>
              <a:gd name="connsiteX2" fmla="*/ 9144000 w 9144000"/>
              <a:gd name="connsiteY2" fmla="*/ 838200 h 838200"/>
              <a:gd name="connsiteX3" fmla="*/ 9144000 w 9144000"/>
              <a:gd name="connsiteY3" fmla="*/ 0 h 838200"/>
              <a:gd name="connsiteX4" fmla="*/ 0 w 9144000"/>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38200">
                <a:moveTo>
                  <a:pt x="0" y="0"/>
                </a:moveTo>
                <a:lnTo>
                  <a:pt x="0" y="838200"/>
                </a:lnTo>
                <a:lnTo>
                  <a:pt x="9144000" y="838200"/>
                </a:lnTo>
                <a:lnTo>
                  <a:pt x="9144000" y="0"/>
                </a:lnTo>
                <a:lnTo>
                  <a:pt x="0" y="0"/>
                </a:lnTo>
              </a:path>
            </a:pathLst>
          </a:custGeom>
          <a:solidFill>
            <a:srgbClr val="0000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191" lang="zh-CN"/>
          </a:p>
        </p:txBody>
      </p:sp>
      <p:sp>
        <p:nvSpPr>
          <p:cNvPr id="1048728" name="TextBox 1"/>
          <p:cNvSpPr txBox="1"/>
          <p:nvPr/>
        </p:nvSpPr>
        <p:spPr>
          <a:xfrm>
            <a:off x="7101728" y="5345206"/>
            <a:ext cx="118622" cy="150875"/>
          </a:xfrm>
          <a:prstGeom prst="rect"/>
          <a:noFill/>
        </p:spPr>
        <p:txBody>
          <a:bodyPr lIns="0" rIns="0" rtlCol="0" tIns="0" wrap="none">
            <a:spAutoFit/>
          </a:bodyPr>
          <a:p>
            <a:pPr>
              <a:lnSpc>
                <a:spcPts val="794"/>
              </a:lnSpc>
            </a:pPr>
            <a:r>
              <a:rPr altLang="zh-CN" dirty="0" sz="925" lang="en-US">
                <a:solidFill>
                  <a:srgbClr val="000000"/>
                </a:solidFill>
                <a:latin typeface="Times New Roman" pitchFamily="18" charset="0"/>
                <a:cs typeface="Times New Roman" pitchFamily="18" charset="0"/>
              </a:rPr>
              <a:t>23</a:t>
            </a:r>
          </a:p>
        </p:txBody>
      </p:sp>
      <p:sp>
        <p:nvSpPr>
          <p:cNvPr id="1048729" name="TextBox 1"/>
          <p:cNvSpPr txBox="1"/>
          <p:nvPr/>
        </p:nvSpPr>
        <p:spPr>
          <a:xfrm>
            <a:off x="1907802" y="3344956"/>
            <a:ext cx="621965" cy="1136208"/>
          </a:xfrm>
          <a:prstGeom prst="rect"/>
          <a:noFill/>
        </p:spPr>
        <p:txBody>
          <a:bodyPr lIns="0" rIns="0" rtlCol="0" tIns="0" wrap="none">
            <a:spAutoFit/>
          </a:bodyPr>
          <a:p>
            <a:pPr>
              <a:lnSpc>
                <a:spcPts val="1456"/>
              </a:lnSpc>
            </a:pPr>
            <a:r>
              <a:rPr altLang="zh-CN" dirty="0" sz="1589" lang="en-US">
                <a:solidFill>
                  <a:srgbClr val="000000"/>
                </a:solidFill>
                <a:latin typeface="Times New Roman" pitchFamily="18" charset="0"/>
                <a:cs typeface="Times New Roman" pitchFamily="18" charset="0"/>
              </a:rPr>
              <a:t>Parent1</a:t>
            </a:r>
          </a:p>
          <a:p>
            <a:pPr>
              <a:lnSpc>
                <a:spcPts val="662"/>
              </a:lnSpc>
            </a:pPr>
            <a:endParaRPr altLang="zh-CN" dirty="0" sz="1191" lang="en-US"/>
          </a:p>
          <a:p>
            <a:pPr>
              <a:lnSpc>
                <a:spcPts val="1985"/>
              </a:lnSpc>
            </a:pPr>
            <a:r>
              <a:rPr altLang="zh-CN" dirty="0" sz="1589" lang="en-US">
                <a:solidFill>
                  <a:srgbClr val="000000"/>
                </a:solidFill>
                <a:latin typeface="Times New Roman" pitchFamily="18" charset="0"/>
                <a:cs typeface="Times New Roman" pitchFamily="18" charset="0"/>
              </a:rPr>
              <a:t>Parent2</a:t>
            </a:r>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1523"/>
              </a:lnSpc>
            </a:pPr>
            <a:r>
              <a:rPr altLang="zh-CN" dirty="0" sz="1589" lang="en-US">
                <a:solidFill>
                  <a:srgbClr val="000000"/>
                </a:solidFill>
                <a:latin typeface="Times New Roman" pitchFamily="18" charset="0"/>
                <a:cs typeface="Times New Roman" pitchFamily="18" charset="0"/>
              </a:rPr>
              <a:t>Child</a:t>
            </a:r>
          </a:p>
        </p:txBody>
      </p:sp>
      <p:sp>
        <p:nvSpPr>
          <p:cNvPr id="1048730" name="TextBox 1"/>
          <p:cNvSpPr txBox="1"/>
          <p:nvPr/>
        </p:nvSpPr>
        <p:spPr>
          <a:xfrm>
            <a:off x="3000376" y="3319743"/>
            <a:ext cx="2783454" cy="1161857"/>
          </a:xfrm>
          <a:prstGeom prst="rect"/>
          <a:noFill/>
        </p:spPr>
        <p:txBody>
          <a:bodyPr lIns="0" rIns="0" rtlCol="0" tIns="0" wrap="none">
            <a:spAutoFit/>
          </a:bodyPr>
          <a:p>
            <a:pPr>
              <a:lnSpc>
                <a:spcPts val="1655"/>
              </a:lnSpc>
              <a:tabLst>
                <a:tab algn="l" pos="16810"/>
              </a:tabLst>
            </a:pPr>
            <a:r>
              <a:rPr altLang="zh-CN" dirty="0" sz="1854" lang="en-US">
                <a:solidFill>
                  <a:srgbClr val="000000"/>
                </a:solidFill>
                <a:latin typeface="Times New Roman" pitchFamily="18" charset="0"/>
                <a:cs typeface="Times New Roman" pitchFamily="18" charset="0"/>
              </a:rPr>
              <a:t>(3</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5</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7</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2</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1</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6</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4</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8)</a:t>
            </a:r>
          </a:p>
          <a:p>
            <a:pPr>
              <a:lnSpc>
                <a:spcPts val="662"/>
              </a:lnSpc>
            </a:pPr>
            <a:endParaRPr altLang="zh-CN" dirty="0" sz="1191" lang="en-US"/>
          </a:p>
          <a:p>
            <a:pPr>
              <a:lnSpc>
                <a:spcPts val="1985"/>
              </a:lnSpc>
              <a:tabLst>
                <a:tab algn="l" pos="16810"/>
              </a:tabLst>
            </a:pPr>
            <a:r>
              <a:rPr altLang="zh-CN" dirty="0" sz="1854" lang="en-US">
                <a:solidFill>
                  <a:srgbClr val="000000"/>
                </a:solidFill>
                <a:latin typeface="Times New Roman" pitchFamily="18" charset="0"/>
                <a:cs typeface="Times New Roman" pitchFamily="18" charset="0"/>
              </a:rPr>
              <a:t>(2</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5</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7</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6</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8</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1</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3</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4)</a:t>
            </a:r>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2184"/>
              </a:lnSpc>
              <a:tabLst>
                <a:tab algn="l" pos="16810"/>
              </a:tabLst>
            </a:pPr>
            <a:r>
              <a:rPr altLang="zh-CN" dirty="0" sz="1191" lang="en-US"/>
              <a:t>	</a:t>
            </a:r>
            <a:r>
              <a:rPr altLang="zh-CN" dirty="0" sz="1854" lang="en-US">
                <a:solidFill>
                  <a:srgbClr val="000000"/>
                </a:solidFill>
                <a:latin typeface="Times New Roman" pitchFamily="18" charset="0"/>
                <a:cs typeface="Times New Roman" pitchFamily="18" charset="0"/>
              </a:rPr>
              <a:t>(5</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8</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7</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2</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1</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6</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3</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4)</a:t>
            </a:r>
          </a:p>
        </p:txBody>
      </p:sp>
      <p:sp>
        <p:nvSpPr>
          <p:cNvPr id="1048731" name="TextBox 1"/>
          <p:cNvSpPr txBox="1"/>
          <p:nvPr/>
        </p:nvSpPr>
        <p:spPr>
          <a:xfrm>
            <a:off x="1907801" y="4874559"/>
            <a:ext cx="4233980" cy="265394"/>
          </a:xfrm>
          <a:prstGeom prst="rect"/>
          <a:noFill/>
        </p:spPr>
        <p:txBody>
          <a:bodyPr lIns="0" rIns="0" rtlCol="0" tIns="0" wrap="none">
            <a:spAutoFit/>
          </a:bodyPr>
          <a:p>
            <a:pPr>
              <a:lnSpc>
                <a:spcPts val="1655"/>
              </a:lnSpc>
            </a:pPr>
            <a:r>
              <a:rPr altLang="zh-CN" dirty="0" sz="1854" lang="en-US">
                <a:solidFill>
                  <a:srgbClr val="000000"/>
                </a:solidFill>
                <a:latin typeface="Times New Roman" pitchFamily="18" charset="0"/>
                <a:cs typeface="Times New Roman" pitchFamily="18" charset="0"/>
              </a:rPr>
              <a:t>This</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operator</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is</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called</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the</a:t>
            </a:r>
            <a:r>
              <a:rPr altLang="zh-CN" dirty="0" sz="1854" lang="en-US">
                <a:latin typeface="Times New Roman" pitchFamily="18" charset="0"/>
                <a:cs typeface="Times New Roman" pitchFamily="18" charset="0"/>
              </a:rPr>
              <a:t> </a:t>
            </a:r>
            <a:r>
              <a:rPr altLang="zh-CN" dirty="0" sz="1854" i="1" lang="en-US">
                <a:solidFill>
                  <a:srgbClr val="000000"/>
                </a:solidFill>
                <a:latin typeface="Times New Roman" pitchFamily="18" charset="0"/>
                <a:cs typeface="Times New Roman" pitchFamily="18" charset="0"/>
              </a:rPr>
              <a:t>Order1</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crossover.</a:t>
            </a:r>
          </a:p>
        </p:txBody>
      </p:sp>
      <p:sp>
        <p:nvSpPr>
          <p:cNvPr id="1048732" name="TextBox 1"/>
          <p:cNvSpPr txBox="1"/>
          <p:nvPr/>
        </p:nvSpPr>
        <p:spPr>
          <a:xfrm>
            <a:off x="1907802" y="1327897"/>
            <a:ext cx="3346429" cy="1956946"/>
          </a:xfrm>
          <a:prstGeom prst="rect"/>
          <a:noFill/>
        </p:spPr>
        <p:txBody>
          <a:bodyPr lIns="0" rIns="0" rtlCol="0" tIns="0" wrap="none">
            <a:spAutoFit/>
          </a:bodyPr>
          <a:p>
            <a:pPr>
              <a:lnSpc>
                <a:spcPts val="2648"/>
              </a:lnSpc>
              <a:tabLst>
                <a:tab algn="l" pos="1815450"/>
              </a:tabLst>
            </a:pPr>
            <a:r>
              <a:rPr altLang="zh-CN" dirty="0" sz="1191" lang="en-US"/>
              <a:t>	</a:t>
            </a:r>
            <a:r>
              <a:rPr altLang="zh-CN" dirty="0" sz="2910" lang="en-US">
                <a:solidFill>
                  <a:srgbClr val="FFFFFF"/>
                </a:solidFill>
                <a:latin typeface="Times New Roman" pitchFamily="18" charset="0"/>
                <a:cs typeface="Times New Roman" pitchFamily="18" charset="0"/>
              </a:rPr>
              <a:t>Crossover</a:t>
            </a:r>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1985"/>
              </a:lnSpc>
              <a:tabLst>
                <a:tab algn="l" pos="1815450"/>
              </a:tabLst>
            </a:pPr>
            <a:r>
              <a:rPr altLang="zh-CN" dirty="0" sz="1854" lang="en-US">
                <a:solidFill>
                  <a:srgbClr val="000000"/>
                </a:solidFill>
                <a:latin typeface="Times New Roman" pitchFamily="18" charset="0"/>
                <a:cs typeface="Times New Roman" pitchFamily="18" charset="0"/>
              </a:rPr>
              <a:t>Crossover</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combines</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inversion</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and</a:t>
            </a:r>
          </a:p>
          <a:p>
            <a:pPr>
              <a:lnSpc>
                <a:spcPts val="662"/>
              </a:lnSpc>
            </a:pPr>
            <a:endParaRPr altLang="zh-CN" dirty="0" sz="1191" lang="en-US"/>
          </a:p>
          <a:p>
            <a:pPr>
              <a:lnSpc>
                <a:spcPts val="1985"/>
              </a:lnSpc>
              <a:tabLst>
                <a:tab algn="l" pos="1815450"/>
              </a:tabLst>
            </a:pPr>
            <a:r>
              <a:rPr altLang="zh-CN" dirty="0" sz="1854" lang="en-US">
                <a:solidFill>
                  <a:srgbClr val="000000"/>
                </a:solidFill>
                <a:latin typeface="Times New Roman" pitchFamily="18" charset="0"/>
                <a:cs typeface="Times New Roman" pitchFamily="18" charset="0"/>
              </a:rPr>
              <a:t>recombination:</a:t>
            </a:r>
          </a:p>
          <a:p>
            <a:pPr>
              <a:lnSpc>
                <a:spcPts val="662"/>
              </a:lnSpc>
            </a:pPr>
            <a:endParaRPr altLang="zh-CN" dirty="0" sz="1191" lang="en-US"/>
          </a:p>
          <a:p>
            <a:pPr>
              <a:lnSpc>
                <a:spcPts val="1985"/>
              </a:lnSpc>
              <a:tabLst>
                <a:tab algn="l" pos="1815450"/>
              </a:tabLst>
            </a:pPr>
            <a:r>
              <a:rPr altLang="zh-CN" dirty="0" sz="1191" lang="en-US"/>
              <a:t>	</a:t>
            </a:r>
            <a:r>
              <a:rPr altLang="zh-CN" dirty="0" sz="1854" lang="en-US">
                <a:solidFill>
                  <a:srgbClr val="000000"/>
                </a:solidFill>
                <a:latin typeface="Times New Roman" pitchFamily="18" charset="0"/>
                <a:cs typeface="Times New Roman" pitchFamily="18" charset="0"/>
              </a:rPr>
              <a:t>*</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12" name=""/>
        <p:cNvGrpSpPr/>
        <p:nvPr/>
      </p:nvGrpSpPr>
      <p:grpSpPr>
        <a:xfrm>
          <a:off x="0" y="0"/>
          <a:ext cx="0" cy="0"/>
          <a:chOff x="0" y="0"/>
          <a:chExt cx="0" cy="0"/>
        </a:xfrm>
      </p:grpSpPr>
      <p:sp>
        <p:nvSpPr>
          <p:cNvPr id="1048733" name="Freeform 3"/>
          <p:cNvSpPr/>
          <p:nvPr/>
        </p:nvSpPr>
        <p:spPr>
          <a:xfrm>
            <a:off x="1546413" y="1159809"/>
            <a:ext cx="6051176" cy="4538382"/>
          </a:xfrm>
          <a:custGeom>
            <a:avLst/>
            <a:gdLst>
              <a:gd name="connsiteX0" fmla="*/ 0 w 9144000"/>
              <a:gd name="connsiteY0" fmla="*/ 0 h 6858000"/>
              <a:gd name="connsiteX1" fmla="*/ 0 w 9144000"/>
              <a:gd name="connsiteY1" fmla="*/ 6858000 h 6858000"/>
              <a:gd name="connsiteX2" fmla="*/ 9144000 w 9144000"/>
              <a:gd name="connsiteY2" fmla="*/ 6858000 h 6858000"/>
              <a:gd name="connsiteX3" fmla="*/ 9144000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8000"/>
                </a:lnTo>
                <a:lnTo>
                  <a:pt x="9144000" y="6858000"/>
                </a:lnTo>
                <a:lnTo>
                  <a:pt x="914400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191" lang="zh-CN"/>
          </a:p>
        </p:txBody>
      </p:sp>
      <p:sp>
        <p:nvSpPr>
          <p:cNvPr id="1048734" name="Freeform 3"/>
          <p:cNvSpPr/>
          <p:nvPr/>
        </p:nvSpPr>
        <p:spPr>
          <a:xfrm>
            <a:off x="3920491" y="3281755"/>
            <a:ext cx="244064" cy="1050888"/>
          </a:xfrm>
          <a:custGeom>
            <a:avLst/>
            <a:gdLst>
              <a:gd name="connsiteX0" fmla="*/ 0 w 368808"/>
              <a:gd name="connsiteY0" fmla="*/ 0 h 1588008"/>
              <a:gd name="connsiteX1" fmla="*/ 0 w 368808"/>
              <a:gd name="connsiteY1" fmla="*/ 1588007 h 1588008"/>
              <a:gd name="connsiteX2" fmla="*/ 368807 w 368808"/>
              <a:gd name="connsiteY2" fmla="*/ 1588007 h 1588008"/>
              <a:gd name="connsiteX3" fmla="*/ 368807 w 368808"/>
              <a:gd name="connsiteY3" fmla="*/ 0 h 1588008"/>
              <a:gd name="connsiteX4" fmla="*/ 0 w 368808"/>
              <a:gd name="connsiteY4" fmla="*/ 0 h 15880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8808" h="1588008">
                <a:moveTo>
                  <a:pt x="0" y="0"/>
                </a:moveTo>
                <a:lnTo>
                  <a:pt x="0" y="1588007"/>
                </a:lnTo>
                <a:lnTo>
                  <a:pt x="368807" y="1588007"/>
                </a:lnTo>
                <a:lnTo>
                  <a:pt x="368807" y="0"/>
                </a:lnTo>
                <a:lnTo>
                  <a:pt x="0" y="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191" lang="zh-CN"/>
          </a:p>
        </p:txBody>
      </p:sp>
      <p:sp>
        <p:nvSpPr>
          <p:cNvPr id="1048735" name="Freeform 3"/>
          <p:cNvSpPr/>
          <p:nvPr/>
        </p:nvSpPr>
        <p:spPr>
          <a:xfrm>
            <a:off x="3916288" y="3277553"/>
            <a:ext cx="252469" cy="1059292"/>
          </a:xfrm>
          <a:custGeom>
            <a:avLst/>
            <a:gdLst>
              <a:gd name="connsiteX0" fmla="*/ 6350 w 381508"/>
              <a:gd name="connsiteY0" fmla="*/ 6350 h 1600708"/>
              <a:gd name="connsiteX1" fmla="*/ 6350 w 381508"/>
              <a:gd name="connsiteY1" fmla="*/ 1594357 h 1600708"/>
              <a:gd name="connsiteX2" fmla="*/ 375157 w 381508"/>
              <a:gd name="connsiteY2" fmla="*/ 1594357 h 1600708"/>
              <a:gd name="connsiteX3" fmla="*/ 375157 w 381508"/>
              <a:gd name="connsiteY3" fmla="*/ 6350 h 1600708"/>
              <a:gd name="connsiteX4" fmla="*/ 6350 w 381508"/>
              <a:gd name="connsiteY4" fmla="*/ 6350 h 16007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1508" h="1600708">
                <a:moveTo>
                  <a:pt x="6350" y="6350"/>
                </a:moveTo>
                <a:lnTo>
                  <a:pt x="6350" y="1594357"/>
                </a:lnTo>
                <a:lnTo>
                  <a:pt x="375157" y="1594357"/>
                </a:lnTo>
                <a:lnTo>
                  <a:pt x="375157" y="6350"/>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191" lang="zh-CN"/>
          </a:p>
        </p:txBody>
      </p:sp>
      <p:sp>
        <p:nvSpPr>
          <p:cNvPr id="1048736" name="Freeform 3"/>
          <p:cNvSpPr/>
          <p:nvPr/>
        </p:nvSpPr>
        <p:spPr>
          <a:xfrm>
            <a:off x="4907335" y="3281755"/>
            <a:ext cx="243560" cy="1050888"/>
          </a:xfrm>
          <a:custGeom>
            <a:avLst/>
            <a:gdLst>
              <a:gd name="connsiteX0" fmla="*/ 0 w 368046"/>
              <a:gd name="connsiteY0" fmla="*/ 0 h 1588008"/>
              <a:gd name="connsiteX1" fmla="*/ 0 w 368046"/>
              <a:gd name="connsiteY1" fmla="*/ 1588007 h 1588008"/>
              <a:gd name="connsiteX2" fmla="*/ 368046 w 368046"/>
              <a:gd name="connsiteY2" fmla="*/ 1588007 h 1588008"/>
              <a:gd name="connsiteX3" fmla="*/ 368046 w 368046"/>
              <a:gd name="connsiteY3" fmla="*/ 0 h 1588008"/>
              <a:gd name="connsiteX4" fmla="*/ 0 w 368046"/>
              <a:gd name="connsiteY4" fmla="*/ 0 h 15880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8046" h="1588008">
                <a:moveTo>
                  <a:pt x="0" y="0"/>
                </a:moveTo>
                <a:lnTo>
                  <a:pt x="0" y="1588007"/>
                </a:lnTo>
                <a:lnTo>
                  <a:pt x="368046" y="1588007"/>
                </a:lnTo>
                <a:lnTo>
                  <a:pt x="368046" y="0"/>
                </a:lnTo>
                <a:lnTo>
                  <a:pt x="0" y="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191" lang="zh-CN"/>
          </a:p>
        </p:txBody>
      </p:sp>
      <p:sp>
        <p:nvSpPr>
          <p:cNvPr id="1048737" name="Freeform 3"/>
          <p:cNvSpPr/>
          <p:nvPr/>
        </p:nvSpPr>
        <p:spPr>
          <a:xfrm>
            <a:off x="4903133" y="3277553"/>
            <a:ext cx="251964" cy="1059292"/>
          </a:xfrm>
          <a:custGeom>
            <a:avLst/>
            <a:gdLst>
              <a:gd name="connsiteX0" fmla="*/ 6350 w 380746"/>
              <a:gd name="connsiteY0" fmla="*/ 6350 h 1600708"/>
              <a:gd name="connsiteX1" fmla="*/ 6350 w 380746"/>
              <a:gd name="connsiteY1" fmla="*/ 1594357 h 1600708"/>
              <a:gd name="connsiteX2" fmla="*/ 374396 w 380746"/>
              <a:gd name="connsiteY2" fmla="*/ 1594357 h 1600708"/>
              <a:gd name="connsiteX3" fmla="*/ 374396 w 380746"/>
              <a:gd name="connsiteY3" fmla="*/ 6350 h 1600708"/>
              <a:gd name="connsiteX4" fmla="*/ 6350 w 380746"/>
              <a:gd name="connsiteY4" fmla="*/ 6350 h 16007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0746" h="1600708">
                <a:moveTo>
                  <a:pt x="6350" y="6350"/>
                </a:moveTo>
                <a:lnTo>
                  <a:pt x="6350" y="1594357"/>
                </a:lnTo>
                <a:lnTo>
                  <a:pt x="374396" y="1594357"/>
                </a:lnTo>
                <a:lnTo>
                  <a:pt x="374396" y="6350"/>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191" lang="zh-CN"/>
          </a:p>
        </p:txBody>
      </p:sp>
      <p:sp>
        <p:nvSpPr>
          <p:cNvPr id="1048738" name="Freeform 3"/>
          <p:cNvSpPr/>
          <p:nvPr/>
        </p:nvSpPr>
        <p:spPr>
          <a:xfrm>
            <a:off x="1546413" y="1159809"/>
            <a:ext cx="6051176" cy="554691"/>
          </a:xfrm>
          <a:custGeom>
            <a:avLst/>
            <a:gdLst>
              <a:gd name="connsiteX0" fmla="*/ 0 w 9144000"/>
              <a:gd name="connsiteY0" fmla="*/ 0 h 838200"/>
              <a:gd name="connsiteX1" fmla="*/ 0 w 9144000"/>
              <a:gd name="connsiteY1" fmla="*/ 838200 h 838200"/>
              <a:gd name="connsiteX2" fmla="*/ 9144000 w 9144000"/>
              <a:gd name="connsiteY2" fmla="*/ 838200 h 838200"/>
              <a:gd name="connsiteX3" fmla="*/ 9144000 w 9144000"/>
              <a:gd name="connsiteY3" fmla="*/ 0 h 838200"/>
              <a:gd name="connsiteX4" fmla="*/ 0 w 9144000"/>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38200">
                <a:moveTo>
                  <a:pt x="0" y="0"/>
                </a:moveTo>
                <a:lnTo>
                  <a:pt x="0" y="838200"/>
                </a:lnTo>
                <a:lnTo>
                  <a:pt x="9144000" y="838200"/>
                </a:lnTo>
                <a:lnTo>
                  <a:pt x="9144000" y="0"/>
                </a:lnTo>
                <a:lnTo>
                  <a:pt x="0" y="0"/>
                </a:lnTo>
              </a:path>
            </a:pathLst>
          </a:custGeom>
          <a:solidFill>
            <a:srgbClr val="0000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191" lang="zh-CN"/>
          </a:p>
        </p:txBody>
      </p:sp>
      <p:pic>
        <p:nvPicPr>
          <p:cNvPr id="2097212" name="Picture 3"/>
          <p:cNvPicPr>
            <a:picLocks noChangeAspect="1" noChangeArrowheads="1"/>
          </p:cNvPicPr>
          <p:nvPr/>
        </p:nvPicPr>
        <p:blipFill>
          <a:blip xmlns:r="http://schemas.openxmlformats.org/officeDocument/2006/relationships" r:embed="rId1"/>
          <a:srcRect/>
          <a:stretch>
            <a:fillRect/>
          </a:stretch>
        </p:blipFill>
        <p:spPr bwMode="auto">
          <a:xfrm>
            <a:off x="4261037" y="3798795"/>
            <a:ext cx="571500" cy="67235"/>
          </a:xfrm>
          <a:prstGeom prst="rect"/>
          <a:noFill/>
        </p:spPr>
      </p:pic>
      <p:sp>
        <p:nvSpPr>
          <p:cNvPr id="1048739" name="TextBox 1"/>
          <p:cNvSpPr txBox="1"/>
          <p:nvPr/>
        </p:nvSpPr>
        <p:spPr>
          <a:xfrm>
            <a:off x="7101728" y="5345206"/>
            <a:ext cx="118622" cy="150875"/>
          </a:xfrm>
          <a:prstGeom prst="rect"/>
          <a:noFill/>
        </p:spPr>
        <p:txBody>
          <a:bodyPr lIns="0" rIns="0" rtlCol="0" tIns="0" wrap="none">
            <a:spAutoFit/>
          </a:bodyPr>
          <a:p>
            <a:pPr>
              <a:lnSpc>
                <a:spcPts val="794"/>
              </a:lnSpc>
            </a:pPr>
            <a:r>
              <a:rPr altLang="zh-CN" dirty="0" sz="925" lang="en-US">
                <a:solidFill>
                  <a:srgbClr val="000000"/>
                </a:solidFill>
                <a:latin typeface="Times New Roman" pitchFamily="18" charset="0"/>
                <a:cs typeface="Times New Roman" pitchFamily="18" charset="0"/>
              </a:rPr>
              <a:t>24</a:t>
            </a:r>
          </a:p>
        </p:txBody>
      </p:sp>
      <p:sp>
        <p:nvSpPr>
          <p:cNvPr id="1048740" name="TextBox 1"/>
          <p:cNvSpPr txBox="1"/>
          <p:nvPr/>
        </p:nvSpPr>
        <p:spPr>
          <a:xfrm>
            <a:off x="1907802" y="3412192"/>
            <a:ext cx="711733" cy="969496"/>
          </a:xfrm>
          <a:prstGeom prst="rect"/>
          <a:noFill/>
        </p:spPr>
        <p:txBody>
          <a:bodyPr lIns="0" rIns="0" rtlCol="0" tIns="0" wrap="none">
            <a:spAutoFit/>
          </a:bodyPr>
          <a:p>
            <a:pPr>
              <a:lnSpc>
                <a:spcPts val="1655"/>
              </a:lnSpc>
            </a:pPr>
            <a:r>
              <a:rPr altLang="zh-CN" dirty="0" sz="1854" lang="en-US">
                <a:solidFill>
                  <a:srgbClr val="000000"/>
                </a:solidFill>
                <a:latin typeface="Times New Roman" pitchFamily="18" charset="0"/>
                <a:cs typeface="Times New Roman" pitchFamily="18" charset="0"/>
              </a:rPr>
              <a:t>Before:</a:t>
            </a:r>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1985"/>
              </a:lnSpc>
            </a:pPr>
            <a:r>
              <a:rPr altLang="zh-CN" dirty="0" sz="1854" lang="en-US">
                <a:solidFill>
                  <a:srgbClr val="000000"/>
                </a:solidFill>
                <a:latin typeface="Times New Roman" pitchFamily="18" charset="0"/>
                <a:cs typeface="Times New Roman" pitchFamily="18" charset="0"/>
              </a:rPr>
              <a:t>After:</a:t>
            </a:r>
          </a:p>
        </p:txBody>
      </p:sp>
      <p:sp>
        <p:nvSpPr>
          <p:cNvPr id="1048741" name="TextBox 1"/>
          <p:cNvSpPr txBox="1"/>
          <p:nvPr/>
        </p:nvSpPr>
        <p:spPr>
          <a:xfrm>
            <a:off x="3118038" y="3412192"/>
            <a:ext cx="2766783" cy="969496"/>
          </a:xfrm>
          <a:prstGeom prst="rect"/>
          <a:noFill/>
        </p:spPr>
        <p:txBody>
          <a:bodyPr lIns="0" rIns="0" rtlCol="0" tIns="0" wrap="none">
            <a:spAutoFit/>
          </a:bodyPr>
          <a:p>
            <a:pPr>
              <a:lnSpc>
                <a:spcPts val="1655"/>
              </a:lnSpc>
            </a:pPr>
            <a:r>
              <a:rPr altLang="zh-CN" dirty="0" sz="1854" lang="en-US">
                <a:solidFill>
                  <a:srgbClr val="000000"/>
                </a:solidFill>
                <a:latin typeface="Times New Roman" pitchFamily="18" charset="0"/>
                <a:cs typeface="Times New Roman" pitchFamily="18" charset="0"/>
              </a:rPr>
              <a:t>(5</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8</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7</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2</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1</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6</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3</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4)</a:t>
            </a:r>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1985"/>
              </a:lnSpc>
            </a:pPr>
            <a:r>
              <a:rPr altLang="zh-CN" dirty="0" sz="1854" lang="en-US">
                <a:solidFill>
                  <a:srgbClr val="000000"/>
                </a:solidFill>
                <a:latin typeface="Times New Roman" pitchFamily="18" charset="0"/>
                <a:cs typeface="Times New Roman" pitchFamily="18" charset="0"/>
              </a:rPr>
              <a:t>(5</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8</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6</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2</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1</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7</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3</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4)</a:t>
            </a:r>
          </a:p>
        </p:txBody>
      </p:sp>
      <p:sp>
        <p:nvSpPr>
          <p:cNvPr id="1048742" name="TextBox 1"/>
          <p:cNvSpPr txBox="1"/>
          <p:nvPr/>
        </p:nvSpPr>
        <p:spPr>
          <a:xfrm>
            <a:off x="1907801" y="1327898"/>
            <a:ext cx="4350550" cy="2060757"/>
          </a:xfrm>
          <a:prstGeom prst="rect"/>
          <a:noFill/>
        </p:spPr>
        <p:txBody>
          <a:bodyPr lIns="0" rIns="0" rtlCol="0" tIns="0" wrap="none">
            <a:spAutoFit/>
          </a:bodyPr>
          <a:p>
            <a:pPr>
              <a:lnSpc>
                <a:spcPts val="2648"/>
              </a:lnSpc>
              <a:tabLst>
                <a:tab algn="l" pos="1949927"/>
              </a:tabLst>
            </a:pPr>
            <a:r>
              <a:rPr altLang="zh-CN" dirty="0" sz="1191" lang="en-US"/>
              <a:t>	</a:t>
            </a:r>
            <a:r>
              <a:rPr altLang="zh-CN" dirty="0" sz="2910" lang="en-US">
                <a:solidFill>
                  <a:srgbClr val="FFFFFF"/>
                </a:solidFill>
                <a:latin typeface="Times New Roman" pitchFamily="18" charset="0"/>
                <a:cs typeface="Times New Roman" pitchFamily="18" charset="0"/>
              </a:rPr>
              <a:t>Mutation</a:t>
            </a:r>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2316"/>
              </a:lnSpc>
              <a:tabLst>
                <a:tab algn="l" pos="1949927"/>
              </a:tabLst>
            </a:pPr>
            <a:r>
              <a:rPr altLang="zh-CN" dirty="0" sz="2116" lang="en-US">
                <a:solidFill>
                  <a:srgbClr val="000000"/>
                </a:solidFill>
                <a:latin typeface="Times New Roman" pitchFamily="18" charset="0"/>
                <a:cs typeface="Times New Roman" pitchFamily="18" charset="0"/>
              </a:rPr>
              <a:t>Mutation</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involves</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reordering</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of</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the</a:t>
            </a:r>
            <a:r>
              <a:rPr altLang="zh-CN" dirty="0" sz="2116" lang="en-US">
                <a:latin typeface="Times New Roman" pitchFamily="18" charset="0"/>
                <a:cs typeface="Times New Roman" pitchFamily="18" charset="0"/>
              </a:rPr>
              <a:t> </a:t>
            </a:r>
            <a:r>
              <a:rPr altLang="zh-CN" dirty="0" sz="2116" lang="en-US">
                <a:solidFill>
                  <a:srgbClr val="000000"/>
                </a:solidFill>
                <a:latin typeface="Times New Roman" pitchFamily="18" charset="0"/>
                <a:cs typeface="Times New Roman" pitchFamily="18" charset="0"/>
              </a:rPr>
              <a:t>list:</a:t>
            </a:r>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1720"/>
              </a:lnSpc>
              <a:tabLst>
                <a:tab algn="l" pos="1949927"/>
              </a:tabLst>
            </a:pPr>
            <a:r>
              <a:rPr altLang="zh-CN" dirty="0" sz="1191" lang="en-US"/>
              <a:t>	</a:t>
            </a:r>
            <a:r>
              <a:rPr altLang="zh-CN" dirty="0" sz="1854" lang="en-US">
                <a:solidFill>
                  <a:srgbClr val="000000"/>
                </a:solidFill>
                <a:latin typeface="Times New Roman" pitchFamily="18" charset="0"/>
                <a:cs typeface="Times New Roman" pitchFamily="18" charset="0"/>
              </a:rPr>
              <a:t>*</a:t>
            </a:r>
            <a:r>
              <a:rPr altLang="zh-CN" dirty="0" sz="1854" lang="en-US">
                <a:latin typeface="Times New Roman" pitchFamily="18" charset="0"/>
                <a:cs typeface="Times New Roman" pitchFamily="18" charset="0"/>
              </a:rPr>
              <a:t>                  </a:t>
            </a:r>
            <a:r>
              <a:rPr altLang="zh-CN" dirty="0" sz="1854" lang="en-US">
                <a:solidFill>
                  <a:srgbClr val="000000"/>
                </a:solidFill>
                <a:latin typeface="Times New Roman" pitchFamily="18" charset="0"/>
                <a:cs typeface="Times New Roman" pitchFamily="18" charset="0"/>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13" name=""/>
        <p:cNvGrpSpPr/>
        <p:nvPr/>
      </p:nvGrpSpPr>
      <p:grpSpPr>
        <a:xfrm>
          <a:off x="0" y="0"/>
          <a:ext cx="0" cy="0"/>
          <a:chOff x="0" y="0"/>
          <a:chExt cx="0" cy="0"/>
        </a:xfrm>
      </p:grpSpPr>
      <p:pic>
        <p:nvPicPr>
          <p:cNvPr id="2097213" name="Picture 3"/>
          <p:cNvPicPr>
            <a:picLocks noChangeAspect="1" noChangeArrowheads="1"/>
          </p:cNvPicPr>
          <p:nvPr/>
        </p:nvPicPr>
        <p:blipFill>
          <a:blip xmlns:r="http://schemas.openxmlformats.org/officeDocument/2006/relationships" r:embed="rId1"/>
          <a:srcRect/>
          <a:stretch>
            <a:fillRect/>
          </a:stretch>
        </p:blipFill>
        <p:spPr bwMode="auto">
          <a:xfrm>
            <a:off x="1538008" y="1151405"/>
            <a:ext cx="6067985" cy="4555191"/>
          </a:xfrm>
          <a:prstGeom prst="rect"/>
          <a:noFill/>
        </p:spPr>
      </p:pic>
      <p:sp>
        <p:nvSpPr>
          <p:cNvPr id="1048743" name="TextBox 1"/>
          <p:cNvSpPr txBox="1"/>
          <p:nvPr/>
        </p:nvSpPr>
        <p:spPr>
          <a:xfrm>
            <a:off x="2159934" y="3597089"/>
            <a:ext cx="46488" cy="106568"/>
          </a:xfrm>
          <a:prstGeom prst="rect"/>
          <a:noFill/>
        </p:spPr>
        <p:txBody>
          <a:bodyPr lIns="0" rIns="0" rtlCol="0" tIns="0" wrap="none">
            <a:spAutoFit/>
          </a:bodyPr>
          <a:p>
            <a:pPr>
              <a:lnSpc>
                <a:spcPts val="397"/>
              </a:lnSpc>
            </a:pPr>
            <a:r>
              <a:rPr altLang="zh-CN" b="1" dirty="0" sz="730" lang="en-US">
                <a:solidFill>
                  <a:srgbClr val="000000"/>
                </a:solidFill>
                <a:latin typeface="Times New Roman" pitchFamily="18" charset="0"/>
                <a:cs typeface="Times New Roman" pitchFamily="18" charset="0"/>
              </a:rPr>
              <a:t>y</a:t>
            </a:r>
          </a:p>
        </p:txBody>
      </p:sp>
      <p:sp>
        <p:nvSpPr>
          <p:cNvPr id="1048744" name="TextBox 1"/>
          <p:cNvSpPr txBox="1"/>
          <p:nvPr/>
        </p:nvSpPr>
        <p:spPr>
          <a:xfrm>
            <a:off x="7101728" y="5345206"/>
            <a:ext cx="118622" cy="150875"/>
          </a:xfrm>
          <a:prstGeom prst="rect"/>
          <a:noFill/>
        </p:spPr>
        <p:txBody>
          <a:bodyPr lIns="0" rIns="0" rtlCol="0" tIns="0" wrap="none">
            <a:spAutoFit/>
          </a:bodyPr>
          <a:p>
            <a:pPr>
              <a:lnSpc>
                <a:spcPts val="794"/>
              </a:lnSpc>
            </a:pPr>
            <a:r>
              <a:rPr altLang="zh-CN" dirty="0" sz="925" lang="en-US">
                <a:solidFill>
                  <a:srgbClr val="000000"/>
                </a:solidFill>
                <a:latin typeface="Times New Roman" pitchFamily="18" charset="0"/>
                <a:cs typeface="Times New Roman" pitchFamily="18" charset="0"/>
              </a:rPr>
              <a:t>25</a:t>
            </a:r>
          </a:p>
        </p:txBody>
      </p:sp>
      <p:sp>
        <p:nvSpPr>
          <p:cNvPr id="1048745" name="TextBox 1"/>
          <p:cNvSpPr txBox="1"/>
          <p:nvPr/>
        </p:nvSpPr>
        <p:spPr>
          <a:xfrm>
            <a:off x="2302810" y="1302684"/>
            <a:ext cx="3753143" cy="3508653"/>
          </a:xfrm>
          <a:prstGeom prst="rect"/>
          <a:noFill/>
        </p:spPr>
        <p:txBody>
          <a:bodyPr lIns="0" rIns="0" rtlCol="0" tIns="0" wrap="none">
            <a:spAutoFit/>
          </a:bodyPr>
          <a:p>
            <a:pPr>
              <a:lnSpc>
                <a:spcPts val="2449"/>
              </a:lnSpc>
              <a:tabLst>
                <a:tab algn="l" pos="42024"/>
                <a:tab algn="l" pos="92453"/>
                <a:tab algn="l" pos="487482"/>
              </a:tabLst>
            </a:pPr>
            <a:r>
              <a:rPr altLang="zh-CN" dirty="0" sz="1191" lang="en-US"/>
              <a:t>			</a:t>
            </a:r>
            <a:r>
              <a:rPr altLang="zh-CN" dirty="0" sz="2648" lang="en-US">
                <a:solidFill>
                  <a:srgbClr val="FFFFFF"/>
                </a:solidFill>
                <a:latin typeface="Times New Roman" pitchFamily="18" charset="0"/>
                <a:cs typeface="Times New Roman" pitchFamily="18" charset="0"/>
              </a:rPr>
              <a:t>TSP</a:t>
            </a:r>
            <a:r>
              <a:rPr altLang="zh-CN" dirty="0" sz="2648" lang="en-US">
                <a:latin typeface="Times New Roman" pitchFamily="18" charset="0"/>
                <a:cs typeface="Times New Roman" pitchFamily="18" charset="0"/>
              </a:rPr>
              <a:t> </a:t>
            </a:r>
            <a:r>
              <a:rPr altLang="zh-CN" dirty="0" sz="2648" lang="en-US">
                <a:solidFill>
                  <a:srgbClr val="FFFFFF"/>
                </a:solidFill>
                <a:latin typeface="Times New Roman" pitchFamily="18" charset="0"/>
                <a:cs typeface="Times New Roman" pitchFamily="18" charset="0"/>
              </a:rPr>
              <a:t>Example:</a:t>
            </a:r>
            <a:r>
              <a:rPr altLang="zh-CN" dirty="0" sz="2648" lang="en-US">
                <a:latin typeface="Times New Roman" pitchFamily="18" charset="0"/>
                <a:cs typeface="Times New Roman" pitchFamily="18" charset="0"/>
              </a:rPr>
              <a:t> </a:t>
            </a:r>
            <a:r>
              <a:rPr altLang="zh-CN" dirty="0" sz="2648" lang="en-US">
                <a:solidFill>
                  <a:srgbClr val="FFFFFF"/>
                </a:solidFill>
                <a:latin typeface="Times New Roman" pitchFamily="18" charset="0"/>
                <a:cs typeface="Times New Roman" pitchFamily="18" charset="0"/>
              </a:rPr>
              <a:t>30</a:t>
            </a:r>
            <a:r>
              <a:rPr altLang="zh-CN" dirty="0" sz="2648" lang="en-US">
                <a:latin typeface="Times New Roman" pitchFamily="18" charset="0"/>
                <a:cs typeface="Times New Roman" pitchFamily="18" charset="0"/>
              </a:rPr>
              <a:t> </a:t>
            </a:r>
            <a:r>
              <a:rPr altLang="zh-CN" dirty="0" sz="2648" lang="en-US">
                <a:solidFill>
                  <a:srgbClr val="FFFFFF"/>
                </a:solidFill>
                <a:latin typeface="Times New Roman" pitchFamily="18" charset="0"/>
                <a:cs typeface="Times New Roman" pitchFamily="18" charset="0"/>
              </a:rPr>
              <a:t>Cities</a:t>
            </a:r>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1324"/>
              </a:lnSpc>
              <a:tabLst>
                <a:tab algn="l" pos="42024"/>
                <a:tab algn="l" pos="92453"/>
                <a:tab algn="l" pos="487482"/>
              </a:tabLst>
            </a:pPr>
            <a:r>
              <a:rPr altLang="zh-CN" dirty="0" sz="730" lang="en-US">
                <a:solidFill>
                  <a:srgbClr val="000000"/>
                </a:solidFill>
                <a:latin typeface="Times New Roman" pitchFamily="18" charset="0"/>
                <a:cs typeface="Times New Roman" pitchFamily="18" charset="0"/>
              </a:rPr>
              <a:t>120</a:t>
            </a:r>
          </a:p>
          <a:p>
            <a:pPr>
              <a:lnSpc>
                <a:spcPts val="662"/>
              </a:lnSpc>
            </a:pPr>
            <a:endParaRPr altLang="zh-CN" dirty="0" sz="1191" lang="en-US"/>
          </a:p>
          <a:p>
            <a:pPr>
              <a:lnSpc>
                <a:spcPts val="662"/>
              </a:lnSpc>
            </a:pPr>
            <a:endParaRPr altLang="zh-CN" dirty="0" sz="1191" lang="en-US"/>
          </a:p>
          <a:p>
            <a:pPr>
              <a:lnSpc>
                <a:spcPts val="1191"/>
              </a:lnSpc>
              <a:tabLst>
                <a:tab algn="l" pos="42024"/>
                <a:tab algn="l" pos="92453"/>
                <a:tab algn="l" pos="487482"/>
              </a:tabLst>
            </a:pPr>
            <a:r>
              <a:rPr altLang="zh-CN" dirty="0" sz="730" lang="en-US">
                <a:solidFill>
                  <a:srgbClr val="000000"/>
                </a:solidFill>
                <a:latin typeface="Times New Roman" pitchFamily="18" charset="0"/>
                <a:cs typeface="Times New Roman" pitchFamily="18" charset="0"/>
              </a:rPr>
              <a:t>100</a:t>
            </a:r>
          </a:p>
          <a:p>
            <a:pPr>
              <a:lnSpc>
                <a:spcPts val="662"/>
              </a:lnSpc>
            </a:pPr>
            <a:endParaRPr altLang="zh-CN" dirty="0" sz="1191" lang="en-US"/>
          </a:p>
          <a:p>
            <a:pPr>
              <a:lnSpc>
                <a:spcPts val="662"/>
              </a:lnSpc>
            </a:pPr>
            <a:endParaRPr altLang="zh-CN" dirty="0" sz="1191" lang="en-US"/>
          </a:p>
          <a:p>
            <a:pPr>
              <a:lnSpc>
                <a:spcPts val="1191"/>
              </a:lnSpc>
              <a:tabLst>
                <a:tab algn="l" pos="42024"/>
                <a:tab algn="l" pos="92453"/>
                <a:tab algn="l" pos="487482"/>
              </a:tabLst>
            </a:pPr>
            <a:r>
              <a:rPr altLang="zh-CN" dirty="0" sz="1191" lang="en-US"/>
              <a:t>	</a:t>
            </a:r>
            <a:r>
              <a:rPr altLang="zh-CN" dirty="0" sz="730" lang="en-US">
                <a:solidFill>
                  <a:srgbClr val="000000"/>
                </a:solidFill>
                <a:latin typeface="Times New Roman" pitchFamily="18" charset="0"/>
                <a:cs typeface="Times New Roman" pitchFamily="18" charset="0"/>
              </a:rPr>
              <a:t>80</a:t>
            </a:r>
          </a:p>
          <a:p>
            <a:pPr>
              <a:lnSpc>
                <a:spcPts val="662"/>
              </a:lnSpc>
            </a:pPr>
            <a:endParaRPr altLang="zh-CN" dirty="0" sz="1191" lang="en-US"/>
          </a:p>
          <a:p>
            <a:pPr>
              <a:lnSpc>
                <a:spcPts val="662"/>
              </a:lnSpc>
            </a:pPr>
            <a:endParaRPr altLang="zh-CN" dirty="0" sz="1191" lang="en-US"/>
          </a:p>
          <a:p>
            <a:pPr>
              <a:lnSpc>
                <a:spcPts val="1191"/>
              </a:lnSpc>
              <a:tabLst>
                <a:tab algn="l" pos="42024"/>
                <a:tab algn="l" pos="92453"/>
                <a:tab algn="l" pos="487482"/>
              </a:tabLst>
            </a:pPr>
            <a:r>
              <a:rPr altLang="zh-CN" dirty="0" sz="1191" lang="en-US"/>
              <a:t>	</a:t>
            </a:r>
            <a:r>
              <a:rPr altLang="zh-CN" dirty="0" sz="730" lang="en-US">
                <a:solidFill>
                  <a:srgbClr val="000000"/>
                </a:solidFill>
                <a:latin typeface="Times New Roman" pitchFamily="18" charset="0"/>
                <a:cs typeface="Times New Roman" pitchFamily="18" charset="0"/>
              </a:rPr>
              <a:t>60</a:t>
            </a:r>
          </a:p>
          <a:p>
            <a:pPr>
              <a:lnSpc>
                <a:spcPts val="662"/>
              </a:lnSpc>
            </a:pPr>
            <a:endParaRPr altLang="zh-CN" dirty="0" sz="1191" lang="en-US"/>
          </a:p>
          <a:p>
            <a:pPr>
              <a:lnSpc>
                <a:spcPts val="662"/>
              </a:lnSpc>
            </a:pPr>
            <a:endParaRPr altLang="zh-CN" dirty="0" sz="1191" lang="en-US"/>
          </a:p>
          <a:p>
            <a:pPr>
              <a:lnSpc>
                <a:spcPts val="1191"/>
              </a:lnSpc>
              <a:tabLst>
                <a:tab algn="l" pos="42024"/>
                <a:tab algn="l" pos="92453"/>
                <a:tab algn="l" pos="487482"/>
              </a:tabLst>
            </a:pPr>
            <a:r>
              <a:rPr altLang="zh-CN" dirty="0" sz="1191" lang="en-US"/>
              <a:t>	</a:t>
            </a:r>
            <a:r>
              <a:rPr altLang="zh-CN" dirty="0" sz="730" lang="en-US">
                <a:solidFill>
                  <a:srgbClr val="000000"/>
                </a:solidFill>
                <a:latin typeface="Times New Roman" pitchFamily="18" charset="0"/>
                <a:cs typeface="Times New Roman" pitchFamily="18" charset="0"/>
              </a:rPr>
              <a:t>40</a:t>
            </a:r>
          </a:p>
          <a:p>
            <a:pPr>
              <a:lnSpc>
                <a:spcPts val="662"/>
              </a:lnSpc>
            </a:pPr>
            <a:endParaRPr altLang="zh-CN" dirty="0" sz="1191" lang="en-US"/>
          </a:p>
          <a:p>
            <a:pPr>
              <a:lnSpc>
                <a:spcPts val="662"/>
              </a:lnSpc>
            </a:pPr>
            <a:endParaRPr altLang="zh-CN" dirty="0" sz="1191" lang="en-US"/>
          </a:p>
          <a:p>
            <a:pPr>
              <a:lnSpc>
                <a:spcPts val="1191"/>
              </a:lnSpc>
              <a:tabLst>
                <a:tab algn="l" pos="42024"/>
                <a:tab algn="l" pos="92453"/>
                <a:tab algn="l" pos="487482"/>
              </a:tabLst>
            </a:pPr>
            <a:r>
              <a:rPr altLang="zh-CN" dirty="0" sz="1191" lang="en-US"/>
              <a:t>	</a:t>
            </a:r>
            <a:r>
              <a:rPr altLang="zh-CN" dirty="0" sz="730" lang="en-US">
                <a:solidFill>
                  <a:srgbClr val="000000"/>
                </a:solidFill>
                <a:latin typeface="Times New Roman" pitchFamily="18" charset="0"/>
                <a:cs typeface="Times New Roman" pitchFamily="18" charset="0"/>
              </a:rPr>
              <a:t>20</a:t>
            </a:r>
          </a:p>
          <a:p>
            <a:pPr>
              <a:lnSpc>
                <a:spcPts val="662"/>
              </a:lnSpc>
            </a:pPr>
            <a:endParaRPr altLang="zh-CN" dirty="0" sz="1191" lang="en-US"/>
          </a:p>
          <a:p>
            <a:pPr>
              <a:lnSpc>
                <a:spcPts val="662"/>
              </a:lnSpc>
            </a:pPr>
            <a:endParaRPr altLang="zh-CN" dirty="0" sz="1191" lang="en-US"/>
          </a:p>
          <a:p>
            <a:pPr>
              <a:lnSpc>
                <a:spcPts val="1191"/>
              </a:lnSpc>
              <a:tabLst>
                <a:tab algn="l" pos="42024"/>
                <a:tab algn="l" pos="92453"/>
                <a:tab algn="l" pos="487482"/>
              </a:tabLst>
            </a:pPr>
            <a:r>
              <a:rPr altLang="zh-CN" dirty="0" sz="1191" lang="en-US"/>
              <a:t>		</a:t>
            </a:r>
            <a:r>
              <a:rPr altLang="zh-CN" dirty="0" sz="730" lang="en-US">
                <a:solidFill>
                  <a:srgbClr val="000000"/>
                </a:solidFill>
                <a:latin typeface="Times New Roman" pitchFamily="18" charset="0"/>
                <a:cs typeface="Times New Roman" pitchFamily="18" charset="0"/>
              </a:rPr>
              <a:t>0</a:t>
            </a:r>
          </a:p>
        </p:txBody>
      </p:sp>
      <p:sp>
        <p:nvSpPr>
          <p:cNvPr id="1048746" name="TextBox 1"/>
          <p:cNvSpPr txBox="1"/>
          <p:nvPr/>
        </p:nvSpPr>
        <p:spPr>
          <a:xfrm>
            <a:off x="2487706" y="4672854"/>
            <a:ext cx="46488" cy="135935"/>
          </a:xfrm>
          <a:prstGeom prst="rect"/>
          <a:noFill/>
        </p:spPr>
        <p:txBody>
          <a:bodyPr lIns="0" rIns="0" rtlCol="0" tIns="0" wrap="none">
            <a:spAutoFit/>
          </a:bodyPr>
          <a:p>
            <a:pPr>
              <a:lnSpc>
                <a:spcPts val="662"/>
              </a:lnSpc>
            </a:pPr>
            <a:r>
              <a:rPr altLang="zh-CN" dirty="0" sz="730" lang="en-US">
                <a:solidFill>
                  <a:srgbClr val="000000"/>
                </a:solidFill>
                <a:latin typeface="Times New Roman" pitchFamily="18" charset="0"/>
                <a:cs typeface="Times New Roman" pitchFamily="18" charset="0"/>
              </a:rPr>
              <a:t>0</a:t>
            </a:r>
          </a:p>
        </p:txBody>
      </p:sp>
      <p:sp>
        <p:nvSpPr>
          <p:cNvPr id="1048747" name="TextBox 1"/>
          <p:cNvSpPr txBox="1"/>
          <p:nvPr/>
        </p:nvSpPr>
        <p:spPr>
          <a:xfrm>
            <a:off x="2899522" y="4672854"/>
            <a:ext cx="92974" cy="135935"/>
          </a:xfrm>
          <a:prstGeom prst="rect"/>
          <a:noFill/>
        </p:spPr>
        <p:txBody>
          <a:bodyPr lIns="0" rIns="0" rtlCol="0" tIns="0" wrap="none">
            <a:spAutoFit/>
          </a:bodyPr>
          <a:p>
            <a:pPr>
              <a:lnSpc>
                <a:spcPts val="662"/>
              </a:lnSpc>
            </a:pPr>
            <a:r>
              <a:rPr altLang="zh-CN" dirty="0" sz="730" lang="en-US">
                <a:solidFill>
                  <a:srgbClr val="000000"/>
                </a:solidFill>
                <a:latin typeface="Times New Roman" pitchFamily="18" charset="0"/>
                <a:cs typeface="Times New Roman" pitchFamily="18" charset="0"/>
              </a:rPr>
              <a:t>10</a:t>
            </a:r>
          </a:p>
        </p:txBody>
      </p:sp>
      <p:sp>
        <p:nvSpPr>
          <p:cNvPr id="1048748" name="TextBox 1"/>
          <p:cNvSpPr txBox="1"/>
          <p:nvPr/>
        </p:nvSpPr>
        <p:spPr>
          <a:xfrm>
            <a:off x="3344956" y="4672854"/>
            <a:ext cx="92974" cy="135935"/>
          </a:xfrm>
          <a:prstGeom prst="rect"/>
          <a:noFill/>
        </p:spPr>
        <p:txBody>
          <a:bodyPr lIns="0" rIns="0" rtlCol="0" tIns="0" wrap="none">
            <a:spAutoFit/>
          </a:bodyPr>
          <a:p>
            <a:pPr>
              <a:lnSpc>
                <a:spcPts val="662"/>
              </a:lnSpc>
            </a:pPr>
            <a:r>
              <a:rPr altLang="zh-CN" dirty="0" sz="730" lang="en-US">
                <a:solidFill>
                  <a:srgbClr val="000000"/>
                </a:solidFill>
                <a:latin typeface="Times New Roman" pitchFamily="18" charset="0"/>
                <a:cs typeface="Times New Roman" pitchFamily="18" charset="0"/>
              </a:rPr>
              <a:t>20</a:t>
            </a:r>
          </a:p>
        </p:txBody>
      </p:sp>
      <p:sp>
        <p:nvSpPr>
          <p:cNvPr id="1048749" name="TextBox 1"/>
          <p:cNvSpPr txBox="1"/>
          <p:nvPr/>
        </p:nvSpPr>
        <p:spPr>
          <a:xfrm>
            <a:off x="3781985" y="4672854"/>
            <a:ext cx="92974" cy="135935"/>
          </a:xfrm>
          <a:prstGeom prst="rect"/>
          <a:noFill/>
        </p:spPr>
        <p:txBody>
          <a:bodyPr lIns="0" rIns="0" rtlCol="0" tIns="0" wrap="none">
            <a:spAutoFit/>
          </a:bodyPr>
          <a:p>
            <a:pPr>
              <a:lnSpc>
                <a:spcPts val="662"/>
              </a:lnSpc>
            </a:pPr>
            <a:r>
              <a:rPr altLang="zh-CN" dirty="0" sz="730" lang="en-US">
                <a:solidFill>
                  <a:srgbClr val="000000"/>
                </a:solidFill>
                <a:latin typeface="Times New Roman" pitchFamily="18" charset="0"/>
                <a:cs typeface="Times New Roman" pitchFamily="18" charset="0"/>
              </a:rPr>
              <a:t>30</a:t>
            </a:r>
          </a:p>
        </p:txBody>
      </p:sp>
      <p:sp>
        <p:nvSpPr>
          <p:cNvPr id="1048750" name="TextBox 1"/>
          <p:cNvSpPr txBox="1"/>
          <p:nvPr/>
        </p:nvSpPr>
        <p:spPr>
          <a:xfrm>
            <a:off x="4227419" y="4672854"/>
            <a:ext cx="92974" cy="135935"/>
          </a:xfrm>
          <a:prstGeom prst="rect"/>
          <a:noFill/>
        </p:spPr>
        <p:txBody>
          <a:bodyPr lIns="0" rIns="0" rtlCol="0" tIns="0" wrap="none">
            <a:spAutoFit/>
          </a:bodyPr>
          <a:p>
            <a:pPr>
              <a:lnSpc>
                <a:spcPts val="662"/>
              </a:lnSpc>
            </a:pPr>
            <a:r>
              <a:rPr altLang="zh-CN" dirty="0" sz="730" lang="en-US">
                <a:solidFill>
                  <a:srgbClr val="000000"/>
                </a:solidFill>
                <a:latin typeface="Times New Roman" pitchFamily="18" charset="0"/>
                <a:cs typeface="Times New Roman" pitchFamily="18" charset="0"/>
              </a:rPr>
              <a:t>40</a:t>
            </a:r>
          </a:p>
        </p:txBody>
      </p:sp>
      <p:sp>
        <p:nvSpPr>
          <p:cNvPr id="1048751" name="TextBox 1"/>
          <p:cNvSpPr txBox="1"/>
          <p:nvPr/>
        </p:nvSpPr>
        <p:spPr>
          <a:xfrm>
            <a:off x="4664449" y="4672854"/>
            <a:ext cx="92974" cy="135935"/>
          </a:xfrm>
          <a:prstGeom prst="rect"/>
          <a:noFill/>
        </p:spPr>
        <p:txBody>
          <a:bodyPr lIns="0" rIns="0" rtlCol="0" tIns="0" wrap="none">
            <a:spAutoFit/>
          </a:bodyPr>
          <a:p>
            <a:pPr>
              <a:lnSpc>
                <a:spcPts val="662"/>
              </a:lnSpc>
            </a:pPr>
            <a:r>
              <a:rPr altLang="zh-CN" dirty="0" sz="730" lang="en-US">
                <a:solidFill>
                  <a:srgbClr val="000000"/>
                </a:solidFill>
                <a:latin typeface="Times New Roman" pitchFamily="18" charset="0"/>
                <a:cs typeface="Times New Roman" pitchFamily="18" charset="0"/>
              </a:rPr>
              <a:t>50</a:t>
            </a:r>
          </a:p>
        </p:txBody>
      </p:sp>
      <p:sp>
        <p:nvSpPr>
          <p:cNvPr id="1048752" name="TextBox 1"/>
          <p:cNvSpPr txBox="1"/>
          <p:nvPr/>
        </p:nvSpPr>
        <p:spPr>
          <a:xfrm>
            <a:off x="5093074" y="4672854"/>
            <a:ext cx="92974" cy="135935"/>
          </a:xfrm>
          <a:prstGeom prst="rect"/>
          <a:noFill/>
        </p:spPr>
        <p:txBody>
          <a:bodyPr lIns="0" rIns="0" rtlCol="0" tIns="0" wrap="none">
            <a:spAutoFit/>
          </a:bodyPr>
          <a:p>
            <a:pPr>
              <a:lnSpc>
                <a:spcPts val="662"/>
              </a:lnSpc>
            </a:pPr>
            <a:r>
              <a:rPr altLang="zh-CN" dirty="0" sz="730" lang="en-US">
                <a:solidFill>
                  <a:srgbClr val="000000"/>
                </a:solidFill>
                <a:latin typeface="Times New Roman" pitchFamily="18" charset="0"/>
                <a:cs typeface="Times New Roman" pitchFamily="18" charset="0"/>
              </a:rPr>
              <a:t>60</a:t>
            </a:r>
          </a:p>
        </p:txBody>
      </p:sp>
      <p:sp>
        <p:nvSpPr>
          <p:cNvPr id="1048753" name="TextBox 1"/>
          <p:cNvSpPr txBox="1"/>
          <p:nvPr/>
        </p:nvSpPr>
        <p:spPr>
          <a:xfrm>
            <a:off x="5538508" y="4672854"/>
            <a:ext cx="92974" cy="135935"/>
          </a:xfrm>
          <a:prstGeom prst="rect"/>
          <a:noFill/>
        </p:spPr>
        <p:txBody>
          <a:bodyPr lIns="0" rIns="0" rtlCol="0" tIns="0" wrap="none">
            <a:spAutoFit/>
          </a:bodyPr>
          <a:p>
            <a:pPr>
              <a:lnSpc>
                <a:spcPts val="662"/>
              </a:lnSpc>
            </a:pPr>
            <a:r>
              <a:rPr altLang="zh-CN" dirty="0" sz="730" lang="en-US">
                <a:solidFill>
                  <a:srgbClr val="000000"/>
                </a:solidFill>
                <a:latin typeface="Times New Roman" pitchFamily="18" charset="0"/>
                <a:cs typeface="Times New Roman" pitchFamily="18" charset="0"/>
              </a:rPr>
              <a:t>70</a:t>
            </a:r>
          </a:p>
        </p:txBody>
      </p:sp>
      <p:sp>
        <p:nvSpPr>
          <p:cNvPr id="1048754" name="TextBox 1"/>
          <p:cNvSpPr txBox="1"/>
          <p:nvPr/>
        </p:nvSpPr>
        <p:spPr>
          <a:xfrm>
            <a:off x="5975536" y="4672854"/>
            <a:ext cx="92974" cy="135935"/>
          </a:xfrm>
          <a:prstGeom prst="rect"/>
          <a:noFill/>
        </p:spPr>
        <p:txBody>
          <a:bodyPr lIns="0" rIns="0" rtlCol="0" tIns="0" wrap="none">
            <a:spAutoFit/>
          </a:bodyPr>
          <a:p>
            <a:pPr>
              <a:lnSpc>
                <a:spcPts val="662"/>
              </a:lnSpc>
            </a:pPr>
            <a:r>
              <a:rPr altLang="zh-CN" dirty="0" sz="730" lang="en-US">
                <a:solidFill>
                  <a:srgbClr val="000000"/>
                </a:solidFill>
                <a:latin typeface="Times New Roman" pitchFamily="18" charset="0"/>
                <a:cs typeface="Times New Roman" pitchFamily="18" charset="0"/>
              </a:rPr>
              <a:t>80</a:t>
            </a:r>
          </a:p>
        </p:txBody>
      </p:sp>
      <p:sp>
        <p:nvSpPr>
          <p:cNvPr id="1048755" name="TextBox 1"/>
          <p:cNvSpPr txBox="1"/>
          <p:nvPr/>
        </p:nvSpPr>
        <p:spPr>
          <a:xfrm>
            <a:off x="6420970" y="4672854"/>
            <a:ext cx="92974" cy="135935"/>
          </a:xfrm>
          <a:prstGeom prst="rect"/>
          <a:noFill/>
        </p:spPr>
        <p:txBody>
          <a:bodyPr lIns="0" rIns="0" rtlCol="0" tIns="0" wrap="none">
            <a:spAutoFit/>
          </a:bodyPr>
          <a:p>
            <a:pPr>
              <a:lnSpc>
                <a:spcPts val="662"/>
              </a:lnSpc>
            </a:pPr>
            <a:r>
              <a:rPr altLang="zh-CN" dirty="0" sz="730" lang="en-US">
                <a:solidFill>
                  <a:srgbClr val="000000"/>
                </a:solidFill>
                <a:latin typeface="Times New Roman" pitchFamily="18" charset="0"/>
                <a:cs typeface="Times New Roman" pitchFamily="18" charset="0"/>
              </a:rPr>
              <a:t>90</a:t>
            </a:r>
          </a:p>
        </p:txBody>
      </p:sp>
      <p:sp>
        <p:nvSpPr>
          <p:cNvPr id="1048756" name="TextBox 1"/>
          <p:cNvSpPr txBox="1"/>
          <p:nvPr/>
        </p:nvSpPr>
        <p:spPr>
          <a:xfrm>
            <a:off x="6832786" y="4672854"/>
            <a:ext cx="139462" cy="135935"/>
          </a:xfrm>
          <a:prstGeom prst="rect"/>
          <a:noFill/>
        </p:spPr>
        <p:txBody>
          <a:bodyPr lIns="0" rIns="0" rtlCol="0" tIns="0" wrap="none">
            <a:spAutoFit/>
          </a:bodyPr>
          <a:p>
            <a:pPr>
              <a:lnSpc>
                <a:spcPts val="662"/>
              </a:lnSpc>
            </a:pPr>
            <a:r>
              <a:rPr altLang="zh-CN" dirty="0" sz="730" lang="en-US">
                <a:solidFill>
                  <a:srgbClr val="000000"/>
                </a:solidFill>
                <a:latin typeface="Times New Roman" pitchFamily="18" charset="0"/>
                <a:cs typeface="Times New Roman" pitchFamily="18" charset="0"/>
              </a:rPr>
              <a:t>100</a:t>
            </a:r>
          </a:p>
        </p:txBody>
      </p:sp>
      <p:sp>
        <p:nvSpPr>
          <p:cNvPr id="1048757" name="TextBox 1"/>
          <p:cNvSpPr txBox="1"/>
          <p:nvPr/>
        </p:nvSpPr>
        <p:spPr>
          <a:xfrm>
            <a:off x="4681257" y="4857751"/>
            <a:ext cx="46488" cy="135935"/>
          </a:xfrm>
          <a:prstGeom prst="rect"/>
          <a:noFill/>
        </p:spPr>
        <p:txBody>
          <a:bodyPr lIns="0" rIns="0" rtlCol="0" tIns="0" wrap="none">
            <a:spAutoFit/>
          </a:bodyPr>
          <a:p>
            <a:pPr>
              <a:lnSpc>
                <a:spcPts val="662"/>
              </a:lnSpc>
            </a:pPr>
            <a:r>
              <a:rPr altLang="zh-CN" b="1" dirty="0" sz="730" lang="en-US">
                <a:solidFill>
                  <a:srgbClr val="000000"/>
                </a:solidFill>
                <a:latin typeface="Times New Roman" pitchFamily="18" charset="0"/>
                <a:cs typeface="Times New Roman" pitchFamily="18" charset="0"/>
              </a:rPr>
              <a:t>x</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14" name=""/>
        <p:cNvGrpSpPr/>
        <p:nvPr/>
      </p:nvGrpSpPr>
      <p:grpSpPr>
        <a:xfrm>
          <a:off x="0" y="0"/>
          <a:ext cx="0" cy="0"/>
          <a:chOff x="0" y="0"/>
          <a:chExt cx="0" cy="0"/>
        </a:xfrm>
      </p:grpSpPr>
      <p:pic>
        <p:nvPicPr>
          <p:cNvPr id="2097214" name="Picture 3"/>
          <p:cNvPicPr>
            <a:picLocks noChangeAspect="1" noChangeArrowheads="1"/>
          </p:cNvPicPr>
          <p:nvPr/>
        </p:nvPicPr>
        <p:blipFill>
          <a:blip xmlns:r="http://schemas.openxmlformats.org/officeDocument/2006/relationships" r:embed="rId1"/>
          <a:srcRect/>
          <a:stretch>
            <a:fillRect/>
          </a:stretch>
        </p:blipFill>
        <p:spPr bwMode="auto">
          <a:xfrm>
            <a:off x="1538008" y="1151405"/>
            <a:ext cx="6067985" cy="4555191"/>
          </a:xfrm>
          <a:prstGeom prst="rect"/>
          <a:noFill/>
        </p:spPr>
      </p:pic>
      <p:sp>
        <p:nvSpPr>
          <p:cNvPr id="1048758" name="TextBox 1"/>
          <p:cNvSpPr txBox="1"/>
          <p:nvPr/>
        </p:nvSpPr>
        <p:spPr>
          <a:xfrm>
            <a:off x="2109508" y="3496235"/>
            <a:ext cx="44884" cy="95988"/>
          </a:xfrm>
          <a:prstGeom prst="rect"/>
          <a:noFill/>
        </p:spPr>
        <p:txBody>
          <a:bodyPr lIns="0" rIns="0" rtlCol="0" tIns="0" wrap="none">
            <a:spAutoFit/>
          </a:bodyPr>
          <a:p>
            <a:pPr>
              <a:lnSpc>
                <a:spcPts val="331"/>
              </a:lnSpc>
            </a:pPr>
            <a:r>
              <a:rPr altLang="zh-CN" b="1" dirty="0" sz="699" lang="en-US">
                <a:solidFill>
                  <a:srgbClr val="000000"/>
                </a:solidFill>
                <a:latin typeface="Times New Roman" pitchFamily="18" charset="0"/>
                <a:cs typeface="Times New Roman" pitchFamily="18" charset="0"/>
              </a:rPr>
              <a:t>y</a:t>
            </a:r>
          </a:p>
        </p:txBody>
      </p:sp>
      <p:sp>
        <p:nvSpPr>
          <p:cNvPr id="1048759" name="TextBox 1"/>
          <p:cNvSpPr txBox="1"/>
          <p:nvPr/>
        </p:nvSpPr>
        <p:spPr>
          <a:xfrm>
            <a:off x="7101728" y="5345206"/>
            <a:ext cx="118622" cy="150875"/>
          </a:xfrm>
          <a:prstGeom prst="rect"/>
          <a:noFill/>
        </p:spPr>
        <p:txBody>
          <a:bodyPr lIns="0" rIns="0" rtlCol="0" tIns="0" wrap="none">
            <a:spAutoFit/>
          </a:bodyPr>
          <a:p>
            <a:pPr>
              <a:lnSpc>
                <a:spcPts val="794"/>
              </a:lnSpc>
            </a:pPr>
            <a:r>
              <a:rPr altLang="zh-CN" dirty="0" sz="925" lang="en-US">
                <a:solidFill>
                  <a:srgbClr val="000000"/>
                </a:solidFill>
                <a:latin typeface="Times New Roman" pitchFamily="18" charset="0"/>
                <a:cs typeface="Times New Roman" pitchFamily="18" charset="0"/>
              </a:rPr>
              <a:t>26</a:t>
            </a:r>
          </a:p>
        </p:txBody>
      </p:sp>
      <p:sp>
        <p:nvSpPr>
          <p:cNvPr id="1048760" name="TextBox 1"/>
          <p:cNvSpPr txBox="1"/>
          <p:nvPr/>
        </p:nvSpPr>
        <p:spPr>
          <a:xfrm>
            <a:off x="2260787" y="1277472"/>
            <a:ext cx="4199868" cy="3431709"/>
          </a:xfrm>
          <a:prstGeom prst="rect"/>
          <a:noFill/>
        </p:spPr>
        <p:txBody>
          <a:bodyPr lIns="0" rIns="0" rtlCol="0" tIns="0" wrap="none">
            <a:spAutoFit/>
          </a:bodyPr>
          <a:p>
            <a:pPr>
              <a:lnSpc>
                <a:spcPts val="3177"/>
              </a:lnSpc>
              <a:tabLst>
                <a:tab algn="l" pos="50429"/>
                <a:tab algn="l" pos="100859"/>
                <a:tab algn="l" pos="142883"/>
                <a:tab algn="l" pos="1596923"/>
              </a:tabLst>
            </a:pPr>
            <a:r>
              <a:rPr altLang="zh-CN" dirty="0" sz="1191" lang="en-US"/>
              <a:t>			</a:t>
            </a:r>
            <a:r>
              <a:rPr altLang="zh-CN" dirty="0" sz="2910" lang="en-US">
                <a:solidFill>
                  <a:srgbClr val="FFFFFF"/>
                </a:solidFill>
                <a:latin typeface="Times New Roman" pitchFamily="18" charset="0"/>
                <a:cs typeface="Times New Roman" pitchFamily="18" charset="0"/>
              </a:rPr>
              <a:t>Solution</a:t>
            </a:r>
            <a:r>
              <a:rPr altLang="zh-CN" dirty="0" sz="1917" lang="en-US">
                <a:latin typeface="Times New Roman" pitchFamily="18" charset="0"/>
                <a:cs typeface="Times New Roman" pitchFamily="18" charset="0"/>
              </a:rPr>
              <a:t>  </a:t>
            </a:r>
            <a:r>
              <a:rPr altLang="zh-CN" dirty="0" sz="1917" lang="en-US">
                <a:solidFill>
                  <a:srgbClr val="FFFFFF"/>
                </a:solidFill>
                <a:latin typeface="Times New Roman" pitchFamily="18" charset="0"/>
                <a:cs typeface="Times New Roman" pitchFamily="18" charset="0"/>
              </a:rPr>
              <a:t>i</a:t>
            </a:r>
            <a:r>
              <a:rPr altLang="zh-CN" dirty="0" sz="2910" lang="en-US">
                <a:latin typeface="Times New Roman" pitchFamily="18" charset="0"/>
                <a:cs typeface="Times New Roman" pitchFamily="18" charset="0"/>
              </a:rPr>
              <a:t> </a:t>
            </a:r>
            <a:r>
              <a:rPr altLang="zh-CN" dirty="0" sz="2910" lang="en-US">
                <a:solidFill>
                  <a:srgbClr val="FFFFFF"/>
                </a:solidFill>
                <a:latin typeface="Times New Roman" pitchFamily="18" charset="0"/>
                <a:cs typeface="Times New Roman" pitchFamily="18" charset="0"/>
              </a:rPr>
              <a:t>(Distance</a:t>
            </a:r>
            <a:r>
              <a:rPr altLang="zh-CN" dirty="0" sz="2910" lang="en-US">
                <a:latin typeface="Times New Roman" pitchFamily="18" charset="0"/>
                <a:cs typeface="Times New Roman" pitchFamily="18" charset="0"/>
              </a:rPr>
              <a:t> </a:t>
            </a:r>
            <a:r>
              <a:rPr altLang="zh-CN" dirty="0" sz="2910" lang="en-US">
                <a:solidFill>
                  <a:srgbClr val="FFFFFF"/>
                </a:solidFill>
                <a:latin typeface="Times New Roman" pitchFamily="18" charset="0"/>
                <a:cs typeface="Times New Roman" pitchFamily="18" charset="0"/>
              </a:rPr>
              <a:t>=</a:t>
            </a:r>
            <a:r>
              <a:rPr altLang="zh-CN" dirty="0" sz="2910" lang="en-US">
                <a:latin typeface="Times New Roman" pitchFamily="18" charset="0"/>
                <a:cs typeface="Times New Roman" pitchFamily="18" charset="0"/>
              </a:rPr>
              <a:t> </a:t>
            </a:r>
            <a:r>
              <a:rPr altLang="zh-CN" dirty="0" sz="2910" lang="en-US">
                <a:solidFill>
                  <a:srgbClr val="FFFFFF"/>
                </a:solidFill>
                <a:latin typeface="Times New Roman" pitchFamily="18" charset="0"/>
                <a:cs typeface="Times New Roman" pitchFamily="18" charset="0"/>
              </a:rPr>
              <a:t>941)</a:t>
            </a:r>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1258"/>
              </a:lnSpc>
              <a:tabLst>
                <a:tab algn="l" pos="50429"/>
                <a:tab algn="l" pos="100859"/>
                <a:tab algn="l" pos="142883"/>
                <a:tab algn="l" pos="1596923"/>
              </a:tabLst>
            </a:pPr>
            <a:r>
              <a:rPr altLang="zh-CN" dirty="0" sz="1191" lang="en-US"/>
              <a:t>				</a:t>
            </a:r>
            <a:r>
              <a:rPr altLang="zh-CN" b="1" dirty="0" sz="827" lang="en-US">
                <a:solidFill>
                  <a:srgbClr val="000000"/>
                </a:solidFill>
                <a:latin typeface="Times New Roman" pitchFamily="18" charset="0"/>
                <a:cs typeface="Times New Roman" pitchFamily="18" charset="0"/>
              </a:rPr>
              <a:t>TSP30</a:t>
            </a:r>
            <a:r>
              <a:rPr altLang="zh-CN" dirty="0" sz="827" lang="en-US">
                <a:latin typeface="Times New Roman" pitchFamily="18" charset="0"/>
                <a:cs typeface="Times New Roman" pitchFamily="18" charset="0"/>
              </a:rPr>
              <a:t> </a:t>
            </a:r>
            <a:r>
              <a:rPr altLang="zh-CN" b="1" dirty="0" sz="827" lang="en-US">
                <a:solidFill>
                  <a:srgbClr val="000000"/>
                </a:solidFill>
                <a:latin typeface="Times New Roman" pitchFamily="18" charset="0"/>
                <a:cs typeface="Times New Roman" pitchFamily="18" charset="0"/>
              </a:rPr>
              <a:t>(Performance</a:t>
            </a:r>
            <a:r>
              <a:rPr altLang="zh-CN" dirty="0" sz="827" lang="en-US">
                <a:latin typeface="Times New Roman" pitchFamily="18" charset="0"/>
                <a:cs typeface="Times New Roman" pitchFamily="18" charset="0"/>
              </a:rPr>
              <a:t> </a:t>
            </a:r>
            <a:r>
              <a:rPr altLang="zh-CN" b="1" dirty="0" sz="827" lang="en-US">
                <a:solidFill>
                  <a:srgbClr val="000000"/>
                </a:solidFill>
                <a:latin typeface="Times New Roman" pitchFamily="18" charset="0"/>
                <a:cs typeface="Times New Roman" pitchFamily="18" charset="0"/>
              </a:rPr>
              <a:t>=</a:t>
            </a:r>
            <a:r>
              <a:rPr altLang="zh-CN" dirty="0" sz="827" lang="en-US">
                <a:latin typeface="Times New Roman" pitchFamily="18" charset="0"/>
                <a:cs typeface="Times New Roman" pitchFamily="18" charset="0"/>
              </a:rPr>
              <a:t> </a:t>
            </a:r>
            <a:r>
              <a:rPr altLang="zh-CN" b="1" dirty="0" sz="827" lang="en-US">
                <a:solidFill>
                  <a:srgbClr val="000000"/>
                </a:solidFill>
                <a:latin typeface="Times New Roman" pitchFamily="18" charset="0"/>
                <a:cs typeface="Times New Roman" pitchFamily="18" charset="0"/>
              </a:rPr>
              <a:t>941)</a:t>
            </a:r>
          </a:p>
          <a:p>
            <a:pPr>
              <a:lnSpc>
                <a:spcPts val="662"/>
              </a:lnSpc>
            </a:pPr>
            <a:endParaRPr altLang="zh-CN" dirty="0" sz="1191" lang="en-US"/>
          </a:p>
          <a:p>
            <a:pPr>
              <a:lnSpc>
                <a:spcPts val="1258"/>
              </a:lnSpc>
              <a:tabLst>
                <a:tab algn="l" pos="50429"/>
                <a:tab algn="l" pos="100859"/>
                <a:tab algn="l" pos="142883"/>
                <a:tab algn="l" pos="1596923"/>
              </a:tabLst>
            </a:pPr>
            <a:r>
              <a:rPr altLang="zh-CN" dirty="0" sz="699" lang="en-US">
                <a:solidFill>
                  <a:srgbClr val="000000"/>
                </a:solidFill>
                <a:latin typeface="Times New Roman" pitchFamily="18" charset="0"/>
                <a:cs typeface="Times New Roman" pitchFamily="18" charset="0"/>
              </a:rPr>
              <a:t>120</a:t>
            </a:r>
          </a:p>
          <a:p>
            <a:pPr>
              <a:lnSpc>
                <a:spcPts val="662"/>
              </a:lnSpc>
            </a:pPr>
            <a:endParaRPr altLang="zh-CN" dirty="0" sz="1191" lang="en-US"/>
          </a:p>
          <a:p>
            <a:pPr>
              <a:lnSpc>
                <a:spcPts val="662"/>
              </a:lnSpc>
            </a:pPr>
            <a:endParaRPr altLang="zh-CN" dirty="0" sz="1191" lang="en-US"/>
          </a:p>
          <a:p>
            <a:pPr>
              <a:lnSpc>
                <a:spcPts val="1191"/>
              </a:lnSpc>
              <a:tabLst>
                <a:tab algn="l" pos="50429"/>
                <a:tab algn="l" pos="100859"/>
                <a:tab algn="l" pos="142883"/>
                <a:tab algn="l" pos="1596923"/>
              </a:tabLst>
            </a:pPr>
            <a:r>
              <a:rPr altLang="zh-CN" dirty="0" sz="699" lang="en-US">
                <a:solidFill>
                  <a:srgbClr val="000000"/>
                </a:solidFill>
                <a:latin typeface="Times New Roman" pitchFamily="18" charset="0"/>
                <a:cs typeface="Times New Roman" pitchFamily="18" charset="0"/>
              </a:rPr>
              <a:t>100</a:t>
            </a:r>
          </a:p>
          <a:p>
            <a:pPr>
              <a:lnSpc>
                <a:spcPts val="662"/>
              </a:lnSpc>
            </a:pPr>
            <a:endParaRPr altLang="zh-CN" dirty="0" sz="1191" lang="en-US"/>
          </a:p>
          <a:p>
            <a:pPr>
              <a:lnSpc>
                <a:spcPts val="662"/>
              </a:lnSpc>
            </a:pPr>
            <a:endParaRPr altLang="zh-CN" dirty="0" sz="1191" lang="en-US"/>
          </a:p>
          <a:p>
            <a:pPr>
              <a:lnSpc>
                <a:spcPts val="1191"/>
              </a:lnSpc>
              <a:tabLst>
                <a:tab algn="l" pos="50429"/>
                <a:tab algn="l" pos="100859"/>
                <a:tab algn="l" pos="142883"/>
                <a:tab algn="l" pos="1596923"/>
              </a:tabLst>
            </a:pPr>
            <a:r>
              <a:rPr altLang="zh-CN" dirty="0" sz="1191" lang="en-US"/>
              <a:t>	</a:t>
            </a:r>
            <a:r>
              <a:rPr altLang="zh-CN" dirty="0" sz="699" lang="en-US">
                <a:solidFill>
                  <a:srgbClr val="000000"/>
                </a:solidFill>
                <a:latin typeface="Times New Roman" pitchFamily="18" charset="0"/>
                <a:cs typeface="Times New Roman" pitchFamily="18" charset="0"/>
              </a:rPr>
              <a:t>80</a:t>
            </a:r>
          </a:p>
          <a:p>
            <a:pPr>
              <a:lnSpc>
                <a:spcPts val="662"/>
              </a:lnSpc>
            </a:pPr>
            <a:endParaRPr altLang="zh-CN" dirty="0" sz="1191" lang="en-US"/>
          </a:p>
          <a:p>
            <a:pPr>
              <a:lnSpc>
                <a:spcPts val="662"/>
              </a:lnSpc>
            </a:pPr>
            <a:endParaRPr altLang="zh-CN" dirty="0" sz="1191" lang="en-US"/>
          </a:p>
          <a:p>
            <a:pPr>
              <a:lnSpc>
                <a:spcPts val="1258"/>
              </a:lnSpc>
              <a:tabLst>
                <a:tab algn="l" pos="50429"/>
                <a:tab algn="l" pos="100859"/>
                <a:tab algn="l" pos="142883"/>
                <a:tab algn="l" pos="1596923"/>
              </a:tabLst>
            </a:pPr>
            <a:r>
              <a:rPr altLang="zh-CN" dirty="0" sz="1191" lang="en-US"/>
              <a:t>	</a:t>
            </a:r>
            <a:r>
              <a:rPr altLang="zh-CN" dirty="0" sz="699" lang="en-US">
                <a:solidFill>
                  <a:srgbClr val="000000"/>
                </a:solidFill>
                <a:latin typeface="Times New Roman" pitchFamily="18" charset="0"/>
                <a:cs typeface="Times New Roman" pitchFamily="18" charset="0"/>
              </a:rPr>
              <a:t>60</a:t>
            </a:r>
          </a:p>
          <a:p>
            <a:pPr>
              <a:lnSpc>
                <a:spcPts val="662"/>
              </a:lnSpc>
            </a:pPr>
            <a:endParaRPr altLang="zh-CN" dirty="0" sz="1191" lang="en-US"/>
          </a:p>
          <a:p>
            <a:pPr>
              <a:lnSpc>
                <a:spcPts val="662"/>
              </a:lnSpc>
            </a:pPr>
            <a:endParaRPr altLang="zh-CN" dirty="0" sz="1191" lang="en-US"/>
          </a:p>
          <a:p>
            <a:pPr>
              <a:lnSpc>
                <a:spcPts val="1191"/>
              </a:lnSpc>
              <a:tabLst>
                <a:tab algn="l" pos="50429"/>
                <a:tab algn="l" pos="100859"/>
                <a:tab algn="l" pos="142883"/>
                <a:tab algn="l" pos="1596923"/>
              </a:tabLst>
            </a:pPr>
            <a:r>
              <a:rPr altLang="zh-CN" dirty="0" sz="1191" lang="en-US"/>
              <a:t>	</a:t>
            </a:r>
            <a:r>
              <a:rPr altLang="zh-CN" dirty="0" sz="699" lang="en-US">
                <a:solidFill>
                  <a:srgbClr val="000000"/>
                </a:solidFill>
                <a:latin typeface="Times New Roman" pitchFamily="18" charset="0"/>
                <a:cs typeface="Times New Roman" pitchFamily="18" charset="0"/>
              </a:rPr>
              <a:t>40</a:t>
            </a:r>
          </a:p>
          <a:p>
            <a:pPr>
              <a:lnSpc>
                <a:spcPts val="662"/>
              </a:lnSpc>
            </a:pPr>
            <a:endParaRPr altLang="zh-CN" dirty="0" sz="1191" lang="en-US"/>
          </a:p>
          <a:p>
            <a:pPr>
              <a:lnSpc>
                <a:spcPts val="662"/>
              </a:lnSpc>
            </a:pPr>
            <a:endParaRPr altLang="zh-CN" dirty="0" sz="1191" lang="en-US"/>
          </a:p>
          <a:p>
            <a:pPr>
              <a:lnSpc>
                <a:spcPts val="1191"/>
              </a:lnSpc>
              <a:tabLst>
                <a:tab algn="l" pos="50429"/>
                <a:tab algn="l" pos="100859"/>
                <a:tab algn="l" pos="142883"/>
                <a:tab algn="l" pos="1596923"/>
              </a:tabLst>
            </a:pPr>
            <a:r>
              <a:rPr altLang="zh-CN" dirty="0" sz="1191" lang="en-US"/>
              <a:t>	</a:t>
            </a:r>
            <a:r>
              <a:rPr altLang="zh-CN" dirty="0" sz="699" lang="en-US">
                <a:solidFill>
                  <a:srgbClr val="000000"/>
                </a:solidFill>
                <a:latin typeface="Times New Roman" pitchFamily="18" charset="0"/>
                <a:cs typeface="Times New Roman" pitchFamily="18" charset="0"/>
              </a:rPr>
              <a:t>20</a:t>
            </a:r>
          </a:p>
          <a:p>
            <a:pPr>
              <a:lnSpc>
                <a:spcPts val="662"/>
              </a:lnSpc>
            </a:pPr>
            <a:endParaRPr altLang="zh-CN" dirty="0" sz="1191" lang="en-US"/>
          </a:p>
          <a:p>
            <a:pPr>
              <a:lnSpc>
                <a:spcPts val="662"/>
              </a:lnSpc>
            </a:pPr>
            <a:endParaRPr altLang="zh-CN" dirty="0" sz="1191" lang="en-US"/>
          </a:p>
          <a:p>
            <a:pPr>
              <a:lnSpc>
                <a:spcPts val="1191"/>
              </a:lnSpc>
              <a:tabLst>
                <a:tab algn="l" pos="50429"/>
                <a:tab algn="l" pos="100859"/>
                <a:tab algn="l" pos="142883"/>
                <a:tab algn="l" pos="1596923"/>
              </a:tabLst>
            </a:pPr>
            <a:r>
              <a:rPr altLang="zh-CN" dirty="0" sz="1191" lang="en-US"/>
              <a:t>		</a:t>
            </a:r>
            <a:r>
              <a:rPr altLang="zh-CN" dirty="0" sz="699" lang="en-US">
                <a:solidFill>
                  <a:srgbClr val="000000"/>
                </a:solidFill>
                <a:latin typeface="Times New Roman" pitchFamily="18" charset="0"/>
                <a:cs typeface="Times New Roman" pitchFamily="18" charset="0"/>
              </a:rPr>
              <a:t>0</a:t>
            </a:r>
          </a:p>
        </p:txBody>
      </p:sp>
      <p:sp>
        <p:nvSpPr>
          <p:cNvPr id="1048761" name="TextBox 1"/>
          <p:cNvSpPr txBox="1"/>
          <p:nvPr/>
        </p:nvSpPr>
        <p:spPr>
          <a:xfrm>
            <a:off x="2445684" y="4588809"/>
            <a:ext cx="44884"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0</a:t>
            </a:r>
          </a:p>
        </p:txBody>
      </p:sp>
      <p:sp>
        <p:nvSpPr>
          <p:cNvPr id="1048762" name="TextBox 1"/>
          <p:cNvSpPr txBox="1"/>
          <p:nvPr/>
        </p:nvSpPr>
        <p:spPr>
          <a:xfrm>
            <a:off x="2874309" y="4588809"/>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10</a:t>
            </a:r>
          </a:p>
        </p:txBody>
      </p:sp>
      <p:sp>
        <p:nvSpPr>
          <p:cNvPr id="1048763" name="TextBox 1"/>
          <p:cNvSpPr txBox="1"/>
          <p:nvPr/>
        </p:nvSpPr>
        <p:spPr>
          <a:xfrm>
            <a:off x="3319743" y="4588809"/>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20</a:t>
            </a:r>
          </a:p>
        </p:txBody>
      </p:sp>
      <p:sp>
        <p:nvSpPr>
          <p:cNvPr id="1048764" name="TextBox 1"/>
          <p:cNvSpPr txBox="1"/>
          <p:nvPr/>
        </p:nvSpPr>
        <p:spPr>
          <a:xfrm>
            <a:off x="3773581" y="4588809"/>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30</a:t>
            </a:r>
          </a:p>
        </p:txBody>
      </p:sp>
      <p:sp>
        <p:nvSpPr>
          <p:cNvPr id="1048765" name="TextBox 1"/>
          <p:cNvSpPr txBox="1"/>
          <p:nvPr/>
        </p:nvSpPr>
        <p:spPr>
          <a:xfrm>
            <a:off x="4219015" y="4588809"/>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40</a:t>
            </a:r>
          </a:p>
        </p:txBody>
      </p:sp>
      <p:sp>
        <p:nvSpPr>
          <p:cNvPr id="1048766" name="TextBox 1"/>
          <p:cNvSpPr txBox="1"/>
          <p:nvPr/>
        </p:nvSpPr>
        <p:spPr>
          <a:xfrm>
            <a:off x="4672853" y="4588809"/>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50</a:t>
            </a:r>
          </a:p>
        </p:txBody>
      </p:sp>
      <p:sp>
        <p:nvSpPr>
          <p:cNvPr id="1048767" name="TextBox 1"/>
          <p:cNvSpPr txBox="1"/>
          <p:nvPr/>
        </p:nvSpPr>
        <p:spPr>
          <a:xfrm>
            <a:off x="5118287" y="4588809"/>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60</a:t>
            </a:r>
          </a:p>
        </p:txBody>
      </p:sp>
      <p:sp>
        <p:nvSpPr>
          <p:cNvPr id="1048768" name="TextBox 1"/>
          <p:cNvSpPr txBox="1"/>
          <p:nvPr/>
        </p:nvSpPr>
        <p:spPr>
          <a:xfrm>
            <a:off x="5572125" y="4588809"/>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70</a:t>
            </a:r>
          </a:p>
        </p:txBody>
      </p:sp>
      <p:sp>
        <p:nvSpPr>
          <p:cNvPr id="1048769" name="TextBox 1"/>
          <p:cNvSpPr txBox="1"/>
          <p:nvPr/>
        </p:nvSpPr>
        <p:spPr>
          <a:xfrm>
            <a:off x="6017559" y="4588809"/>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80</a:t>
            </a:r>
          </a:p>
        </p:txBody>
      </p:sp>
      <p:sp>
        <p:nvSpPr>
          <p:cNvPr id="1048770" name="TextBox 1"/>
          <p:cNvSpPr txBox="1"/>
          <p:nvPr/>
        </p:nvSpPr>
        <p:spPr>
          <a:xfrm>
            <a:off x="6471398" y="4588809"/>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90</a:t>
            </a:r>
          </a:p>
        </p:txBody>
      </p:sp>
      <p:sp>
        <p:nvSpPr>
          <p:cNvPr id="1048771" name="TextBox 1"/>
          <p:cNvSpPr txBox="1"/>
          <p:nvPr/>
        </p:nvSpPr>
        <p:spPr>
          <a:xfrm>
            <a:off x="6891617" y="4588809"/>
            <a:ext cx="134652"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100</a:t>
            </a:r>
          </a:p>
        </p:txBody>
      </p:sp>
      <p:sp>
        <p:nvSpPr>
          <p:cNvPr id="1048772" name="TextBox 1"/>
          <p:cNvSpPr txBox="1"/>
          <p:nvPr/>
        </p:nvSpPr>
        <p:spPr>
          <a:xfrm>
            <a:off x="4689662" y="4765301"/>
            <a:ext cx="44884" cy="124842"/>
          </a:xfrm>
          <a:prstGeom prst="rect"/>
          <a:noFill/>
        </p:spPr>
        <p:txBody>
          <a:bodyPr lIns="0" rIns="0" rtlCol="0" tIns="0" wrap="none">
            <a:spAutoFit/>
          </a:bodyPr>
          <a:p>
            <a:pPr>
              <a:lnSpc>
                <a:spcPts val="596"/>
              </a:lnSpc>
            </a:pPr>
            <a:r>
              <a:rPr altLang="zh-CN" b="1" dirty="0" sz="699" lang="en-US">
                <a:solidFill>
                  <a:srgbClr val="000000"/>
                </a:solidFill>
                <a:latin typeface="Times New Roman" pitchFamily="18" charset="0"/>
                <a:cs typeface="Times New Roman" pitchFamily="18" charset="0"/>
              </a:rPr>
              <a:t>x</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pic>
        <p:nvPicPr>
          <p:cNvPr id="2097215" name="Picture 3"/>
          <p:cNvPicPr>
            <a:picLocks noChangeAspect="1" noChangeArrowheads="1"/>
          </p:cNvPicPr>
          <p:nvPr/>
        </p:nvPicPr>
        <p:blipFill>
          <a:blip xmlns:r="http://schemas.openxmlformats.org/officeDocument/2006/relationships" r:embed="rId1"/>
          <a:srcRect/>
          <a:stretch>
            <a:fillRect/>
          </a:stretch>
        </p:blipFill>
        <p:spPr bwMode="auto">
          <a:xfrm>
            <a:off x="1538008" y="1151405"/>
            <a:ext cx="6067985" cy="4555191"/>
          </a:xfrm>
          <a:prstGeom prst="rect"/>
          <a:noFill/>
        </p:spPr>
      </p:pic>
      <p:sp>
        <p:nvSpPr>
          <p:cNvPr id="1048773" name="TextBox 1"/>
          <p:cNvSpPr txBox="1"/>
          <p:nvPr/>
        </p:nvSpPr>
        <p:spPr>
          <a:xfrm>
            <a:off x="2563346" y="3504640"/>
            <a:ext cx="44884" cy="95988"/>
          </a:xfrm>
          <a:prstGeom prst="rect"/>
          <a:noFill/>
        </p:spPr>
        <p:txBody>
          <a:bodyPr lIns="0" rIns="0" rtlCol="0" tIns="0" wrap="none">
            <a:spAutoFit/>
          </a:bodyPr>
          <a:p>
            <a:pPr>
              <a:lnSpc>
                <a:spcPts val="331"/>
              </a:lnSpc>
            </a:pPr>
            <a:r>
              <a:rPr altLang="zh-CN" b="1" dirty="0" sz="699" lang="en-US">
                <a:solidFill>
                  <a:srgbClr val="000000"/>
                </a:solidFill>
                <a:latin typeface="Times New Roman" pitchFamily="18" charset="0"/>
                <a:cs typeface="Times New Roman" pitchFamily="18" charset="0"/>
              </a:rPr>
              <a:t>y</a:t>
            </a:r>
          </a:p>
        </p:txBody>
      </p:sp>
      <p:sp>
        <p:nvSpPr>
          <p:cNvPr id="1048774" name="TextBox 1"/>
          <p:cNvSpPr txBox="1"/>
          <p:nvPr/>
        </p:nvSpPr>
        <p:spPr>
          <a:xfrm>
            <a:off x="7101728" y="5345206"/>
            <a:ext cx="118622" cy="150875"/>
          </a:xfrm>
          <a:prstGeom prst="rect"/>
          <a:noFill/>
        </p:spPr>
        <p:txBody>
          <a:bodyPr lIns="0" rIns="0" rtlCol="0" tIns="0" wrap="none">
            <a:spAutoFit/>
          </a:bodyPr>
          <a:p>
            <a:pPr>
              <a:lnSpc>
                <a:spcPts val="794"/>
              </a:lnSpc>
            </a:pPr>
            <a:r>
              <a:rPr altLang="zh-CN" dirty="0" sz="925" lang="en-US">
                <a:solidFill>
                  <a:srgbClr val="000000"/>
                </a:solidFill>
                <a:latin typeface="Times New Roman" pitchFamily="18" charset="0"/>
                <a:cs typeface="Times New Roman" pitchFamily="18" charset="0"/>
              </a:rPr>
              <a:t>27</a:t>
            </a:r>
          </a:p>
        </p:txBody>
      </p:sp>
      <p:sp>
        <p:nvSpPr>
          <p:cNvPr id="1048775" name="TextBox 1"/>
          <p:cNvSpPr txBox="1"/>
          <p:nvPr/>
        </p:nvSpPr>
        <p:spPr>
          <a:xfrm>
            <a:off x="2319618" y="2269192"/>
            <a:ext cx="105798" cy="2382575"/>
          </a:xfrm>
          <a:prstGeom prst="rect"/>
          <a:noFill/>
        </p:spPr>
        <p:txBody>
          <a:bodyPr lIns="0" rIns="0" rtlCol="0" tIns="0" wrap="none">
            <a:spAutoFit/>
          </a:bodyPr>
          <a:p>
            <a:pPr>
              <a:lnSpc>
                <a:spcPts val="728"/>
              </a:lnSpc>
            </a:pPr>
            <a:r>
              <a:rPr altLang="zh-CN" dirty="0" sz="827" lang="en-US">
                <a:solidFill>
                  <a:srgbClr val="000000"/>
                </a:solidFill>
                <a:latin typeface="Times New Roman" pitchFamily="18" charset="0"/>
                <a:cs typeface="Times New Roman" pitchFamily="18" charset="0"/>
              </a:rPr>
              <a:t>62</a:t>
            </a:r>
          </a:p>
          <a:p>
            <a:pPr>
              <a:lnSpc>
                <a:spcPts val="1059"/>
              </a:lnSpc>
            </a:pPr>
            <a:r>
              <a:rPr altLang="zh-CN" dirty="0" sz="827" lang="en-US">
                <a:solidFill>
                  <a:srgbClr val="000000"/>
                </a:solidFill>
                <a:latin typeface="Times New Roman" pitchFamily="18" charset="0"/>
                <a:cs typeface="Times New Roman" pitchFamily="18" charset="0"/>
              </a:rPr>
              <a:t>69</a:t>
            </a:r>
          </a:p>
          <a:p>
            <a:pPr>
              <a:lnSpc>
                <a:spcPts val="1059"/>
              </a:lnSpc>
            </a:pPr>
            <a:r>
              <a:rPr altLang="zh-CN" dirty="0" sz="827" lang="en-US">
                <a:solidFill>
                  <a:srgbClr val="000000"/>
                </a:solidFill>
                <a:latin typeface="Times New Roman" pitchFamily="18" charset="0"/>
                <a:cs typeface="Times New Roman" pitchFamily="18" charset="0"/>
              </a:rPr>
              <a:t>67</a:t>
            </a:r>
          </a:p>
          <a:p>
            <a:pPr>
              <a:lnSpc>
                <a:spcPts val="1059"/>
              </a:lnSpc>
            </a:pPr>
            <a:r>
              <a:rPr altLang="zh-CN" dirty="0" sz="827" lang="en-US">
                <a:solidFill>
                  <a:srgbClr val="000000"/>
                </a:solidFill>
                <a:latin typeface="Times New Roman" pitchFamily="18" charset="0"/>
                <a:cs typeface="Times New Roman" pitchFamily="18" charset="0"/>
              </a:rPr>
              <a:t>78</a:t>
            </a:r>
          </a:p>
          <a:p>
            <a:pPr>
              <a:lnSpc>
                <a:spcPts val="1059"/>
              </a:lnSpc>
            </a:pPr>
            <a:r>
              <a:rPr altLang="zh-CN" dirty="0" sz="827" lang="en-US">
                <a:solidFill>
                  <a:srgbClr val="000000"/>
                </a:solidFill>
                <a:latin typeface="Times New Roman" pitchFamily="18" charset="0"/>
                <a:cs typeface="Times New Roman" pitchFamily="18" charset="0"/>
              </a:rPr>
              <a:t>64</a:t>
            </a:r>
          </a:p>
          <a:p>
            <a:pPr>
              <a:lnSpc>
                <a:spcPts val="1059"/>
              </a:lnSpc>
            </a:pPr>
            <a:r>
              <a:rPr altLang="zh-CN" dirty="0" sz="827" lang="en-US">
                <a:solidFill>
                  <a:srgbClr val="000000"/>
                </a:solidFill>
                <a:latin typeface="Times New Roman" pitchFamily="18" charset="0"/>
                <a:cs typeface="Times New Roman" pitchFamily="18" charset="0"/>
              </a:rPr>
              <a:t>62</a:t>
            </a:r>
          </a:p>
          <a:p>
            <a:pPr>
              <a:lnSpc>
                <a:spcPts val="1059"/>
              </a:lnSpc>
            </a:pPr>
            <a:r>
              <a:rPr altLang="zh-CN" dirty="0" sz="827" lang="en-US">
                <a:solidFill>
                  <a:srgbClr val="000000"/>
                </a:solidFill>
                <a:latin typeface="Times New Roman" pitchFamily="18" charset="0"/>
                <a:cs typeface="Times New Roman" pitchFamily="18" charset="0"/>
              </a:rPr>
              <a:t>54</a:t>
            </a:r>
          </a:p>
          <a:p>
            <a:pPr>
              <a:lnSpc>
                <a:spcPts val="1059"/>
              </a:lnSpc>
            </a:pPr>
            <a:r>
              <a:rPr altLang="zh-CN" dirty="0" sz="827" lang="en-US">
                <a:solidFill>
                  <a:srgbClr val="000000"/>
                </a:solidFill>
                <a:latin typeface="Times New Roman" pitchFamily="18" charset="0"/>
                <a:cs typeface="Times New Roman" pitchFamily="18" charset="0"/>
              </a:rPr>
              <a:t>42</a:t>
            </a:r>
          </a:p>
          <a:p>
            <a:pPr>
              <a:lnSpc>
                <a:spcPts val="1059"/>
              </a:lnSpc>
            </a:pPr>
            <a:r>
              <a:rPr altLang="zh-CN" dirty="0" sz="827" lang="en-US">
                <a:solidFill>
                  <a:srgbClr val="000000"/>
                </a:solidFill>
                <a:latin typeface="Times New Roman" pitchFamily="18" charset="0"/>
                <a:cs typeface="Times New Roman" pitchFamily="18" charset="0"/>
              </a:rPr>
              <a:t>50</a:t>
            </a:r>
          </a:p>
          <a:p>
            <a:pPr>
              <a:lnSpc>
                <a:spcPts val="1059"/>
              </a:lnSpc>
            </a:pPr>
            <a:r>
              <a:rPr altLang="zh-CN" dirty="0" sz="827" lang="en-US">
                <a:solidFill>
                  <a:srgbClr val="000000"/>
                </a:solidFill>
                <a:latin typeface="Times New Roman" pitchFamily="18" charset="0"/>
                <a:cs typeface="Times New Roman" pitchFamily="18" charset="0"/>
              </a:rPr>
              <a:t>40</a:t>
            </a:r>
          </a:p>
          <a:p>
            <a:pPr>
              <a:lnSpc>
                <a:spcPts val="1059"/>
              </a:lnSpc>
            </a:pPr>
            <a:r>
              <a:rPr altLang="zh-CN" dirty="0" sz="827" lang="en-US">
                <a:solidFill>
                  <a:srgbClr val="000000"/>
                </a:solidFill>
                <a:latin typeface="Times New Roman" pitchFamily="18" charset="0"/>
                <a:cs typeface="Times New Roman" pitchFamily="18" charset="0"/>
              </a:rPr>
              <a:t>40</a:t>
            </a:r>
          </a:p>
          <a:p>
            <a:pPr>
              <a:lnSpc>
                <a:spcPts val="1059"/>
              </a:lnSpc>
            </a:pPr>
            <a:r>
              <a:rPr altLang="zh-CN" dirty="0" sz="827" lang="en-US">
                <a:solidFill>
                  <a:srgbClr val="000000"/>
                </a:solidFill>
                <a:latin typeface="Times New Roman" pitchFamily="18" charset="0"/>
                <a:cs typeface="Times New Roman" pitchFamily="18" charset="0"/>
              </a:rPr>
              <a:t>38</a:t>
            </a:r>
          </a:p>
          <a:p>
            <a:pPr>
              <a:lnSpc>
                <a:spcPts val="1059"/>
              </a:lnSpc>
            </a:pPr>
            <a:r>
              <a:rPr altLang="zh-CN" dirty="0" sz="827" lang="en-US">
                <a:solidFill>
                  <a:srgbClr val="000000"/>
                </a:solidFill>
                <a:latin typeface="Times New Roman" pitchFamily="18" charset="0"/>
                <a:cs typeface="Times New Roman" pitchFamily="18" charset="0"/>
              </a:rPr>
              <a:t>21</a:t>
            </a:r>
          </a:p>
          <a:p>
            <a:pPr>
              <a:lnSpc>
                <a:spcPts val="1059"/>
              </a:lnSpc>
            </a:pPr>
            <a:r>
              <a:rPr altLang="zh-CN" dirty="0" sz="827" lang="en-US">
                <a:solidFill>
                  <a:srgbClr val="000000"/>
                </a:solidFill>
                <a:latin typeface="Times New Roman" pitchFamily="18" charset="0"/>
                <a:cs typeface="Times New Roman" pitchFamily="18" charset="0"/>
              </a:rPr>
              <a:t>35</a:t>
            </a:r>
          </a:p>
          <a:p>
            <a:pPr>
              <a:lnSpc>
                <a:spcPts val="1059"/>
              </a:lnSpc>
            </a:pPr>
            <a:r>
              <a:rPr altLang="zh-CN" dirty="0" sz="827" lang="en-US">
                <a:solidFill>
                  <a:srgbClr val="000000"/>
                </a:solidFill>
                <a:latin typeface="Times New Roman" pitchFamily="18" charset="0"/>
                <a:cs typeface="Times New Roman" pitchFamily="18" charset="0"/>
              </a:rPr>
              <a:t>67</a:t>
            </a:r>
          </a:p>
          <a:p>
            <a:pPr>
              <a:lnSpc>
                <a:spcPts val="1059"/>
              </a:lnSpc>
            </a:pPr>
            <a:r>
              <a:rPr altLang="zh-CN" dirty="0" sz="827" lang="en-US">
                <a:solidFill>
                  <a:srgbClr val="000000"/>
                </a:solidFill>
                <a:latin typeface="Times New Roman" pitchFamily="18" charset="0"/>
                <a:cs typeface="Times New Roman" pitchFamily="18" charset="0"/>
              </a:rPr>
              <a:t>60</a:t>
            </a:r>
          </a:p>
          <a:p>
            <a:pPr>
              <a:lnSpc>
                <a:spcPts val="1059"/>
              </a:lnSpc>
            </a:pPr>
            <a:r>
              <a:rPr altLang="zh-CN" dirty="0" sz="827" lang="en-US">
                <a:solidFill>
                  <a:srgbClr val="000000"/>
                </a:solidFill>
                <a:latin typeface="Times New Roman" pitchFamily="18" charset="0"/>
                <a:cs typeface="Times New Roman" pitchFamily="18" charset="0"/>
              </a:rPr>
              <a:t>60</a:t>
            </a:r>
          </a:p>
        </p:txBody>
      </p:sp>
      <p:sp>
        <p:nvSpPr>
          <p:cNvPr id="1048776" name="TextBox 1"/>
          <p:cNvSpPr txBox="1"/>
          <p:nvPr/>
        </p:nvSpPr>
        <p:spPr>
          <a:xfrm>
            <a:off x="2319618" y="4597214"/>
            <a:ext cx="105798" cy="138371"/>
          </a:xfrm>
          <a:prstGeom prst="rect"/>
          <a:noFill/>
        </p:spPr>
        <p:txBody>
          <a:bodyPr lIns="0" rIns="0" rtlCol="0" tIns="0" wrap="none">
            <a:spAutoFit/>
          </a:bodyPr>
          <a:p>
            <a:pPr>
              <a:lnSpc>
                <a:spcPts val="728"/>
              </a:lnSpc>
            </a:pPr>
            <a:r>
              <a:rPr altLang="zh-CN" dirty="0" sz="827" lang="en-US">
                <a:solidFill>
                  <a:srgbClr val="000000"/>
                </a:solidFill>
                <a:latin typeface="Times New Roman" pitchFamily="18" charset="0"/>
                <a:cs typeface="Times New Roman" pitchFamily="18" charset="0"/>
              </a:rPr>
              <a:t>40</a:t>
            </a:r>
          </a:p>
        </p:txBody>
      </p:sp>
      <p:sp>
        <p:nvSpPr>
          <p:cNvPr id="1048777" name="TextBox 1"/>
          <p:cNvSpPr txBox="1"/>
          <p:nvPr/>
        </p:nvSpPr>
        <p:spPr>
          <a:xfrm>
            <a:off x="2319618" y="4740089"/>
            <a:ext cx="105798" cy="407676"/>
          </a:xfrm>
          <a:prstGeom prst="rect"/>
          <a:noFill/>
        </p:spPr>
        <p:txBody>
          <a:bodyPr lIns="0" rIns="0" rtlCol="0" tIns="0" wrap="none">
            <a:spAutoFit/>
          </a:bodyPr>
          <a:p>
            <a:pPr>
              <a:lnSpc>
                <a:spcPts val="728"/>
              </a:lnSpc>
            </a:pPr>
            <a:r>
              <a:rPr altLang="zh-CN" dirty="0" sz="827" lang="en-US">
                <a:solidFill>
                  <a:srgbClr val="000000"/>
                </a:solidFill>
                <a:latin typeface="Times New Roman" pitchFamily="18" charset="0"/>
                <a:cs typeface="Times New Roman" pitchFamily="18" charset="0"/>
              </a:rPr>
              <a:t>42</a:t>
            </a:r>
          </a:p>
          <a:p>
            <a:pPr>
              <a:lnSpc>
                <a:spcPts val="1059"/>
              </a:lnSpc>
            </a:pPr>
            <a:r>
              <a:rPr altLang="zh-CN" dirty="0" sz="827" lang="en-US">
                <a:solidFill>
                  <a:srgbClr val="000000"/>
                </a:solidFill>
                <a:latin typeface="Times New Roman" pitchFamily="18" charset="0"/>
                <a:cs typeface="Times New Roman" pitchFamily="18" charset="0"/>
              </a:rPr>
              <a:t>50</a:t>
            </a:r>
          </a:p>
          <a:p>
            <a:pPr>
              <a:lnSpc>
                <a:spcPts val="1059"/>
              </a:lnSpc>
            </a:pPr>
            <a:r>
              <a:rPr altLang="zh-CN" dirty="0" sz="827" lang="en-US">
                <a:solidFill>
                  <a:srgbClr val="000000"/>
                </a:solidFill>
                <a:latin typeface="Times New Roman" pitchFamily="18" charset="0"/>
                <a:cs typeface="Times New Roman" pitchFamily="18" charset="0"/>
              </a:rPr>
              <a:t>99</a:t>
            </a:r>
          </a:p>
        </p:txBody>
      </p:sp>
      <p:sp>
        <p:nvSpPr>
          <p:cNvPr id="1048778" name="TextBox 1"/>
          <p:cNvSpPr txBox="1"/>
          <p:nvPr/>
        </p:nvSpPr>
        <p:spPr>
          <a:xfrm>
            <a:off x="3992096" y="2260788"/>
            <a:ext cx="1202252" cy="138371"/>
          </a:xfrm>
          <a:prstGeom prst="rect"/>
          <a:noFill/>
        </p:spPr>
        <p:txBody>
          <a:bodyPr lIns="0" rIns="0" rtlCol="0" tIns="0" wrap="none">
            <a:spAutoFit/>
          </a:bodyPr>
          <a:p>
            <a:pPr>
              <a:lnSpc>
                <a:spcPts val="728"/>
              </a:lnSpc>
            </a:pPr>
            <a:r>
              <a:rPr altLang="zh-CN" b="1" dirty="0" sz="827" lang="en-US">
                <a:solidFill>
                  <a:srgbClr val="000000"/>
                </a:solidFill>
                <a:latin typeface="Times New Roman" pitchFamily="18" charset="0"/>
                <a:cs typeface="Times New Roman" pitchFamily="18" charset="0"/>
              </a:rPr>
              <a:t>TSP30(Performance</a:t>
            </a:r>
            <a:r>
              <a:rPr altLang="zh-CN" dirty="0" sz="827" lang="en-US">
                <a:latin typeface="Times New Roman" pitchFamily="18" charset="0"/>
                <a:cs typeface="Times New Roman" pitchFamily="18" charset="0"/>
              </a:rPr>
              <a:t> </a:t>
            </a:r>
            <a:r>
              <a:rPr altLang="zh-CN" b="1" dirty="0" sz="827" lang="en-US">
                <a:solidFill>
                  <a:srgbClr val="000000"/>
                </a:solidFill>
                <a:latin typeface="Times New Roman" pitchFamily="18" charset="0"/>
                <a:cs typeface="Times New Roman" pitchFamily="18" charset="0"/>
              </a:rPr>
              <a:t>=800)</a:t>
            </a:r>
          </a:p>
        </p:txBody>
      </p:sp>
      <p:sp>
        <p:nvSpPr>
          <p:cNvPr id="1048779" name="TextBox 1"/>
          <p:cNvSpPr txBox="1"/>
          <p:nvPr/>
        </p:nvSpPr>
        <p:spPr>
          <a:xfrm>
            <a:off x="2672603" y="2521324"/>
            <a:ext cx="134652" cy="2123658"/>
          </a:xfrm>
          <a:prstGeom prst="rect"/>
          <a:noFill/>
        </p:spPr>
        <p:txBody>
          <a:bodyPr lIns="0" rIns="0" rtlCol="0" tIns="0" wrap="none">
            <a:spAutoFit/>
          </a:bodyPr>
          <a:p>
            <a:pPr>
              <a:lnSpc>
                <a:spcPts val="596"/>
              </a:lnSpc>
              <a:tabLst>
                <a:tab algn="l" pos="42024"/>
                <a:tab algn="l" pos="84049"/>
              </a:tabLst>
            </a:pPr>
            <a:r>
              <a:rPr altLang="zh-CN" dirty="0" sz="699" lang="en-US">
                <a:solidFill>
                  <a:srgbClr val="000000"/>
                </a:solidFill>
                <a:latin typeface="Times New Roman" pitchFamily="18" charset="0"/>
                <a:cs typeface="Times New Roman" pitchFamily="18" charset="0"/>
              </a:rPr>
              <a:t>120</a:t>
            </a:r>
          </a:p>
          <a:p>
            <a:pPr>
              <a:lnSpc>
                <a:spcPts val="662"/>
              </a:lnSpc>
            </a:pPr>
            <a:endParaRPr altLang="zh-CN" dirty="0" sz="1191" lang="en-US"/>
          </a:p>
          <a:p>
            <a:pPr>
              <a:lnSpc>
                <a:spcPts val="662"/>
              </a:lnSpc>
            </a:pPr>
            <a:endParaRPr altLang="zh-CN" dirty="0" sz="1191" lang="en-US"/>
          </a:p>
          <a:p>
            <a:pPr>
              <a:lnSpc>
                <a:spcPts val="1191"/>
              </a:lnSpc>
              <a:tabLst>
                <a:tab algn="l" pos="42024"/>
                <a:tab algn="l" pos="84049"/>
              </a:tabLst>
            </a:pPr>
            <a:r>
              <a:rPr altLang="zh-CN" dirty="0" sz="699" lang="en-US">
                <a:solidFill>
                  <a:srgbClr val="000000"/>
                </a:solidFill>
                <a:latin typeface="Times New Roman" pitchFamily="18" charset="0"/>
                <a:cs typeface="Times New Roman" pitchFamily="18" charset="0"/>
              </a:rPr>
              <a:t>100</a:t>
            </a:r>
          </a:p>
          <a:p>
            <a:pPr>
              <a:lnSpc>
                <a:spcPts val="662"/>
              </a:lnSpc>
            </a:pPr>
            <a:endParaRPr altLang="zh-CN" dirty="0" sz="1191" lang="en-US"/>
          </a:p>
          <a:p>
            <a:pPr>
              <a:lnSpc>
                <a:spcPts val="662"/>
              </a:lnSpc>
            </a:pPr>
            <a:endParaRPr altLang="zh-CN" dirty="0" sz="1191" lang="en-US"/>
          </a:p>
          <a:p>
            <a:pPr>
              <a:lnSpc>
                <a:spcPts val="1191"/>
              </a:lnSpc>
              <a:tabLst>
                <a:tab algn="l" pos="42024"/>
                <a:tab algn="l" pos="84049"/>
              </a:tabLst>
            </a:pPr>
            <a:r>
              <a:rPr altLang="zh-CN" dirty="0" sz="1191" lang="en-US"/>
              <a:t>	</a:t>
            </a:r>
            <a:r>
              <a:rPr altLang="zh-CN" dirty="0" sz="699" lang="en-US">
                <a:solidFill>
                  <a:srgbClr val="000000"/>
                </a:solidFill>
                <a:latin typeface="Times New Roman" pitchFamily="18" charset="0"/>
                <a:cs typeface="Times New Roman" pitchFamily="18" charset="0"/>
              </a:rPr>
              <a:t>80</a:t>
            </a:r>
          </a:p>
          <a:p>
            <a:pPr>
              <a:lnSpc>
                <a:spcPts val="662"/>
              </a:lnSpc>
            </a:pPr>
            <a:endParaRPr altLang="zh-CN" dirty="0" sz="1191" lang="en-US"/>
          </a:p>
          <a:p>
            <a:pPr>
              <a:lnSpc>
                <a:spcPts val="662"/>
              </a:lnSpc>
            </a:pPr>
            <a:endParaRPr altLang="zh-CN" dirty="0" sz="1191" lang="en-US"/>
          </a:p>
          <a:p>
            <a:pPr>
              <a:lnSpc>
                <a:spcPts val="1191"/>
              </a:lnSpc>
              <a:tabLst>
                <a:tab algn="l" pos="42024"/>
                <a:tab algn="l" pos="84049"/>
              </a:tabLst>
            </a:pPr>
            <a:r>
              <a:rPr altLang="zh-CN" dirty="0" sz="1191" lang="en-US"/>
              <a:t>	</a:t>
            </a:r>
            <a:r>
              <a:rPr altLang="zh-CN" dirty="0" sz="699" lang="en-US">
                <a:solidFill>
                  <a:srgbClr val="000000"/>
                </a:solidFill>
                <a:latin typeface="Times New Roman" pitchFamily="18" charset="0"/>
                <a:cs typeface="Times New Roman" pitchFamily="18" charset="0"/>
              </a:rPr>
              <a:t>60</a:t>
            </a:r>
          </a:p>
          <a:p>
            <a:pPr>
              <a:lnSpc>
                <a:spcPts val="662"/>
              </a:lnSpc>
            </a:pPr>
            <a:endParaRPr altLang="zh-CN" dirty="0" sz="1191" lang="en-US"/>
          </a:p>
          <a:p>
            <a:pPr>
              <a:lnSpc>
                <a:spcPts val="662"/>
              </a:lnSpc>
            </a:pPr>
            <a:endParaRPr altLang="zh-CN" dirty="0" sz="1191" lang="en-US"/>
          </a:p>
          <a:p>
            <a:pPr>
              <a:lnSpc>
                <a:spcPts val="1191"/>
              </a:lnSpc>
              <a:tabLst>
                <a:tab algn="l" pos="42024"/>
                <a:tab algn="l" pos="84049"/>
              </a:tabLst>
            </a:pPr>
            <a:r>
              <a:rPr altLang="zh-CN" dirty="0" sz="1191" lang="en-US"/>
              <a:t>	</a:t>
            </a:r>
            <a:r>
              <a:rPr altLang="zh-CN" dirty="0" sz="699" lang="en-US">
                <a:solidFill>
                  <a:srgbClr val="000000"/>
                </a:solidFill>
                <a:latin typeface="Times New Roman" pitchFamily="18" charset="0"/>
                <a:cs typeface="Times New Roman" pitchFamily="18" charset="0"/>
              </a:rPr>
              <a:t>40</a:t>
            </a:r>
          </a:p>
          <a:p>
            <a:pPr>
              <a:lnSpc>
                <a:spcPts val="662"/>
              </a:lnSpc>
            </a:pPr>
            <a:endParaRPr altLang="zh-CN" dirty="0" sz="1191" lang="en-US"/>
          </a:p>
          <a:p>
            <a:pPr>
              <a:lnSpc>
                <a:spcPts val="662"/>
              </a:lnSpc>
            </a:pPr>
            <a:endParaRPr altLang="zh-CN" dirty="0" sz="1191" lang="en-US"/>
          </a:p>
          <a:p>
            <a:pPr>
              <a:lnSpc>
                <a:spcPts val="1191"/>
              </a:lnSpc>
              <a:tabLst>
                <a:tab algn="l" pos="42024"/>
                <a:tab algn="l" pos="84049"/>
              </a:tabLst>
            </a:pPr>
            <a:r>
              <a:rPr altLang="zh-CN" dirty="0" sz="1191" lang="en-US"/>
              <a:t>	</a:t>
            </a:r>
            <a:r>
              <a:rPr altLang="zh-CN" dirty="0" sz="699" lang="en-US">
                <a:solidFill>
                  <a:srgbClr val="000000"/>
                </a:solidFill>
                <a:latin typeface="Times New Roman" pitchFamily="18" charset="0"/>
                <a:cs typeface="Times New Roman" pitchFamily="18" charset="0"/>
              </a:rPr>
              <a:t>20</a:t>
            </a:r>
          </a:p>
          <a:p>
            <a:pPr>
              <a:lnSpc>
                <a:spcPts val="662"/>
              </a:lnSpc>
            </a:pPr>
            <a:endParaRPr altLang="zh-CN" dirty="0" sz="1191" lang="en-US"/>
          </a:p>
          <a:p>
            <a:pPr>
              <a:lnSpc>
                <a:spcPts val="662"/>
              </a:lnSpc>
            </a:pPr>
            <a:endParaRPr altLang="zh-CN" dirty="0" sz="1191" lang="en-US"/>
          </a:p>
          <a:p>
            <a:pPr>
              <a:lnSpc>
                <a:spcPts val="1191"/>
              </a:lnSpc>
              <a:tabLst>
                <a:tab algn="l" pos="42024"/>
                <a:tab algn="l" pos="84049"/>
              </a:tabLst>
            </a:pPr>
            <a:r>
              <a:rPr altLang="zh-CN" dirty="0" sz="1191" lang="en-US"/>
              <a:t>		</a:t>
            </a:r>
            <a:r>
              <a:rPr altLang="zh-CN" dirty="0" sz="699" lang="en-US">
                <a:solidFill>
                  <a:srgbClr val="000000"/>
                </a:solidFill>
                <a:latin typeface="Times New Roman" pitchFamily="18" charset="0"/>
                <a:cs typeface="Times New Roman" pitchFamily="18" charset="0"/>
              </a:rPr>
              <a:t>0</a:t>
            </a:r>
          </a:p>
        </p:txBody>
      </p:sp>
      <p:sp>
        <p:nvSpPr>
          <p:cNvPr id="1048780" name="TextBox 1"/>
          <p:cNvSpPr txBox="1"/>
          <p:nvPr/>
        </p:nvSpPr>
        <p:spPr>
          <a:xfrm>
            <a:off x="2832287" y="4588809"/>
            <a:ext cx="44884"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0</a:t>
            </a:r>
          </a:p>
        </p:txBody>
      </p:sp>
      <p:sp>
        <p:nvSpPr>
          <p:cNvPr id="1048781" name="TextBox 1"/>
          <p:cNvSpPr txBox="1"/>
          <p:nvPr/>
        </p:nvSpPr>
        <p:spPr>
          <a:xfrm>
            <a:off x="3176868" y="4588809"/>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10</a:t>
            </a:r>
          </a:p>
        </p:txBody>
      </p:sp>
      <p:sp>
        <p:nvSpPr>
          <p:cNvPr id="1048782" name="TextBox 1"/>
          <p:cNvSpPr txBox="1"/>
          <p:nvPr/>
        </p:nvSpPr>
        <p:spPr>
          <a:xfrm>
            <a:off x="3555066" y="4588809"/>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20</a:t>
            </a:r>
          </a:p>
        </p:txBody>
      </p:sp>
      <p:sp>
        <p:nvSpPr>
          <p:cNvPr id="1048783" name="TextBox 1"/>
          <p:cNvSpPr txBox="1"/>
          <p:nvPr/>
        </p:nvSpPr>
        <p:spPr>
          <a:xfrm>
            <a:off x="3916456" y="4588809"/>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30</a:t>
            </a:r>
          </a:p>
        </p:txBody>
      </p:sp>
      <p:sp>
        <p:nvSpPr>
          <p:cNvPr id="1048784" name="TextBox 1"/>
          <p:cNvSpPr txBox="1"/>
          <p:nvPr/>
        </p:nvSpPr>
        <p:spPr>
          <a:xfrm>
            <a:off x="4286250" y="4588809"/>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40</a:t>
            </a:r>
          </a:p>
        </p:txBody>
      </p:sp>
      <p:sp>
        <p:nvSpPr>
          <p:cNvPr id="1048785" name="TextBox 1"/>
          <p:cNvSpPr txBox="1"/>
          <p:nvPr/>
        </p:nvSpPr>
        <p:spPr>
          <a:xfrm>
            <a:off x="4656044" y="4588809"/>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50</a:t>
            </a:r>
          </a:p>
        </p:txBody>
      </p:sp>
      <p:sp>
        <p:nvSpPr>
          <p:cNvPr id="1048786" name="TextBox 1"/>
          <p:cNvSpPr txBox="1"/>
          <p:nvPr/>
        </p:nvSpPr>
        <p:spPr>
          <a:xfrm>
            <a:off x="5025839" y="4588809"/>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60</a:t>
            </a:r>
          </a:p>
        </p:txBody>
      </p:sp>
      <p:sp>
        <p:nvSpPr>
          <p:cNvPr id="1048787" name="TextBox 1"/>
          <p:cNvSpPr txBox="1"/>
          <p:nvPr/>
        </p:nvSpPr>
        <p:spPr>
          <a:xfrm>
            <a:off x="5395633" y="4588809"/>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70</a:t>
            </a:r>
          </a:p>
        </p:txBody>
      </p:sp>
      <p:sp>
        <p:nvSpPr>
          <p:cNvPr id="1048788" name="TextBox 1"/>
          <p:cNvSpPr txBox="1"/>
          <p:nvPr/>
        </p:nvSpPr>
        <p:spPr>
          <a:xfrm>
            <a:off x="5757023" y="4588809"/>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80</a:t>
            </a:r>
          </a:p>
        </p:txBody>
      </p:sp>
      <p:sp>
        <p:nvSpPr>
          <p:cNvPr id="1048789" name="TextBox 1"/>
          <p:cNvSpPr txBox="1"/>
          <p:nvPr/>
        </p:nvSpPr>
        <p:spPr>
          <a:xfrm>
            <a:off x="6126816" y="4588809"/>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90</a:t>
            </a:r>
          </a:p>
        </p:txBody>
      </p:sp>
      <p:sp>
        <p:nvSpPr>
          <p:cNvPr id="1048790" name="TextBox 1"/>
          <p:cNvSpPr txBox="1"/>
          <p:nvPr/>
        </p:nvSpPr>
        <p:spPr>
          <a:xfrm>
            <a:off x="6479801" y="4588809"/>
            <a:ext cx="134652"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100</a:t>
            </a:r>
          </a:p>
        </p:txBody>
      </p:sp>
      <p:sp>
        <p:nvSpPr>
          <p:cNvPr id="1048791" name="TextBox 1"/>
          <p:cNvSpPr txBox="1"/>
          <p:nvPr/>
        </p:nvSpPr>
        <p:spPr>
          <a:xfrm>
            <a:off x="4672853" y="4765301"/>
            <a:ext cx="44884" cy="124842"/>
          </a:xfrm>
          <a:prstGeom prst="rect"/>
          <a:noFill/>
        </p:spPr>
        <p:txBody>
          <a:bodyPr lIns="0" rIns="0" rtlCol="0" tIns="0" wrap="none">
            <a:spAutoFit/>
          </a:bodyPr>
          <a:p>
            <a:pPr>
              <a:lnSpc>
                <a:spcPts val="596"/>
              </a:lnSpc>
            </a:pPr>
            <a:r>
              <a:rPr altLang="zh-CN" b="1" dirty="0" sz="699" lang="en-US">
                <a:solidFill>
                  <a:srgbClr val="000000"/>
                </a:solidFill>
                <a:latin typeface="Times New Roman" pitchFamily="18" charset="0"/>
                <a:cs typeface="Times New Roman" pitchFamily="18" charset="0"/>
              </a:rPr>
              <a:t>x</a:t>
            </a:r>
          </a:p>
        </p:txBody>
      </p:sp>
      <p:sp>
        <p:nvSpPr>
          <p:cNvPr id="1048792" name="TextBox 1"/>
          <p:cNvSpPr txBox="1"/>
          <p:nvPr/>
        </p:nvSpPr>
        <p:spPr>
          <a:xfrm>
            <a:off x="2319617" y="1277471"/>
            <a:ext cx="4138312" cy="1020792"/>
          </a:xfrm>
          <a:prstGeom prst="rect"/>
          <a:noFill/>
        </p:spPr>
        <p:txBody>
          <a:bodyPr lIns="0" rIns="0" rtlCol="0" tIns="0" wrap="none">
            <a:spAutoFit/>
          </a:bodyPr>
          <a:p>
            <a:pPr>
              <a:lnSpc>
                <a:spcPts val="2648"/>
              </a:lnSpc>
              <a:tabLst>
                <a:tab algn="l" pos="75644"/>
              </a:tabLst>
            </a:pPr>
            <a:r>
              <a:rPr altLang="zh-CN" dirty="0" sz="1191" lang="en-US"/>
              <a:t>	</a:t>
            </a:r>
            <a:r>
              <a:rPr altLang="zh-CN" dirty="0" sz="2910" lang="en-US">
                <a:solidFill>
                  <a:srgbClr val="FFFFFF"/>
                </a:solidFill>
                <a:latin typeface="Times New Roman" pitchFamily="18" charset="0"/>
                <a:cs typeface="Times New Roman" pitchFamily="18" charset="0"/>
              </a:rPr>
              <a:t>Solution</a:t>
            </a:r>
            <a:r>
              <a:rPr altLang="zh-CN" dirty="0" sz="2910" lang="en-US">
                <a:latin typeface="Times New Roman" pitchFamily="18" charset="0"/>
                <a:cs typeface="Times New Roman" pitchFamily="18" charset="0"/>
              </a:rPr>
              <a:t> </a:t>
            </a:r>
            <a:r>
              <a:rPr altLang="zh-CN" dirty="0" sz="2910" lang="en-US">
                <a:solidFill>
                  <a:srgbClr val="FFFFFF"/>
                </a:solidFill>
                <a:latin typeface="Times New Roman" pitchFamily="18" charset="0"/>
                <a:cs typeface="Times New Roman" pitchFamily="18" charset="0"/>
              </a:rPr>
              <a:t>j</a:t>
            </a:r>
            <a:r>
              <a:rPr altLang="zh-CN" dirty="0" sz="2910" lang="en-US">
                <a:latin typeface="Times New Roman" pitchFamily="18" charset="0"/>
                <a:cs typeface="Times New Roman" pitchFamily="18" charset="0"/>
              </a:rPr>
              <a:t> </a:t>
            </a:r>
            <a:r>
              <a:rPr altLang="zh-CN" dirty="0" sz="2910" lang="en-US">
                <a:solidFill>
                  <a:srgbClr val="FFFFFF"/>
                </a:solidFill>
                <a:latin typeface="Times New Roman" pitchFamily="18" charset="0"/>
                <a:cs typeface="Times New Roman" pitchFamily="18" charset="0"/>
              </a:rPr>
              <a:t>(Distance</a:t>
            </a:r>
            <a:r>
              <a:rPr altLang="zh-CN" dirty="0" sz="2910" lang="en-US">
                <a:latin typeface="Times New Roman" pitchFamily="18" charset="0"/>
                <a:cs typeface="Times New Roman" pitchFamily="18" charset="0"/>
              </a:rPr>
              <a:t> </a:t>
            </a:r>
            <a:r>
              <a:rPr altLang="zh-CN" dirty="0" sz="2910" lang="en-US">
                <a:solidFill>
                  <a:srgbClr val="FFFFFF"/>
                </a:solidFill>
                <a:latin typeface="Times New Roman" pitchFamily="18" charset="0"/>
                <a:cs typeface="Times New Roman" pitchFamily="18" charset="0"/>
              </a:rPr>
              <a:t>=</a:t>
            </a:r>
            <a:r>
              <a:rPr altLang="zh-CN" dirty="0" sz="2910" lang="en-US">
                <a:latin typeface="Times New Roman" pitchFamily="18" charset="0"/>
                <a:cs typeface="Times New Roman" pitchFamily="18" charset="0"/>
              </a:rPr>
              <a:t> </a:t>
            </a:r>
            <a:r>
              <a:rPr altLang="zh-CN" dirty="0" sz="2910" lang="en-US">
                <a:solidFill>
                  <a:srgbClr val="FFFFFF"/>
                </a:solidFill>
                <a:latin typeface="Times New Roman" pitchFamily="18" charset="0"/>
                <a:cs typeface="Times New Roman" pitchFamily="18" charset="0"/>
              </a:rPr>
              <a:t>800)</a:t>
            </a:r>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794"/>
              </a:lnSpc>
              <a:tabLst>
                <a:tab algn="l" pos="75644"/>
              </a:tabLst>
            </a:pPr>
            <a:r>
              <a:rPr altLang="zh-CN" dirty="0" sz="827" lang="en-US">
                <a:solidFill>
                  <a:srgbClr val="000000"/>
                </a:solidFill>
                <a:latin typeface="Times New Roman" pitchFamily="18" charset="0"/>
                <a:cs typeface="Times New Roman" pitchFamily="18" charset="0"/>
              </a:rPr>
              <a:t>44</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pic>
        <p:nvPicPr>
          <p:cNvPr id="2097216" name="Picture 3"/>
          <p:cNvPicPr>
            <a:picLocks noChangeAspect="1" noChangeArrowheads="1"/>
          </p:cNvPicPr>
          <p:nvPr/>
        </p:nvPicPr>
        <p:blipFill>
          <a:blip xmlns:r="http://schemas.openxmlformats.org/officeDocument/2006/relationships" r:embed="rId1"/>
          <a:srcRect/>
          <a:stretch>
            <a:fillRect/>
          </a:stretch>
        </p:blipFill>
        <p:spPr bwMode="auto">
          <a:xfrm>
            <a:off x="1538008" y="1151405"/>
            <a:ext cx="6067985" cy="4555191"/>
          </a:xfrm>
          <a:prstGeom prst="rect"/>
          <a:noFill/>
        </p:spPr>
      </p:pic>
      <p:sp>
        <p:nvSpPr>
          <p:cNvPr id="1048793" name="TextBox 1"/>
          <p:cNvSpPr txBox="1"/>
          <p:nvPr/>
        </p:nvSpPr>
        <p:spPr>
          <a:xfrm>
            <a:off x="2126316" y="3521449"/>
            <a:ext cx="44884" cy="96180"/>
          </a:xfrm>
          <a:prstGeom prst="rect"/>
          <a:noFill/>
        </p:spPr>
        <p:txBody>
          <a:bodyPr lIns="0" rIns="0" rtlCol="0" tIns="0" wrap="none">
            <a:spAutoFit/>
          </a:bodyPr>
          <a:p>
            <a:pPr>
              <a:lnSpc>
                <a:spcPts val="331"/>
              </a:lnSpc>
            </a:pPr>
            <a:r>
              <a:rPr altLang="zh-CN" b="1" dirty="0" sz="704" lang="en-US">
                <a:solidFill>
                  <a:srgbClr val="000000"/>
                </a:solidFill>
                <a:latin typeface="Times New Roman" pitchFamily="18" charset="0"/>
                <a:cs typeface="Times New Roman" pitchFamily="18" charset="0"/>
              </a:rPr>
              <a:t>y</a:t>
            </a:r>
          </a:p>
        </p:txBody>
      </p:sp>
      <p:sp>
        <p:nvSpPr>
          <p:cNvPr id="1048794" name="TextBox 1"/>
          <p:cNvSpPr txBox="1"/>
          <p:nvPr/>
        </p:nvSpPr>
        <p:spPr>
          <a:xfrm>
            <a:off x="7101728" y="5345206"/>
            <a:ext cx="118622" cy="150875"/>
          </a:xfrm>
          <a:prstGeom prst="rect"/>
          <a:noFill/>
        </p:spPr>
        <p:txBody>
          <a:bodyPr lIns="0" rIns="0" rtlCol="0" tIns="0" wrap="none">
            <a:spAutoFit/>
          </a:bodyPr>
          <a:p>
            <a:pPr>
              <a:lnSpc>
                <a:spcPts val="794"/>
              </a:lnSpc>
            </a:pPr>
            <a:r>
              <a:rPr altLang="zh-CN" dirty="0" sz="925" lang="en-US">
                <a:solidFill>
                  <a:srgbClr val="000000"/>
                </a:solidFill>
                <a:latin typeface="Times New Roman" pitchFamily="18" charset="0"/>
                <a:cs typeface="Times New Roman" pitchFamily="18" charset="0"/>
              </a:rPr>
              <a:t>28</a:t>
            </a:r>
          </a:p>
        </p:txBody>
      </p:sp>
      <p:sp>
        <p:nvSpPr>
          <p:cNvPr id="1048795" name="TextBox 1"/>
          <p:cNvSpPr txBox="1"/>
          <p:nvPr/>
        </p:nvSpPr>
        <p:spPr>
          <a:xfrm>
            <a:off x="2462492" y="4639236"/>
            <a:ext cx="44884" cy="125034"/>
          </a:xfrm>
          <a:prstGeom prst="rect"/>
          <a:noFill/>
        </p:spPr>
        <p:txBody>
          <a:bodyPr lIns="0" rIns="0" rtlCol="0" tIns="0" wrap="none">
            <a:spAutoFit/>
          </a:bodyPr>
          <a:p>
            <a:pPr>
              <a:lnSpc>
                <a:spcPts val="596"/>
              </a:lnSpc>
            </a:pPr>
            <a:r>
              <a:rPr altLang="zh-CN" dirty="0" sz="704" lang="en-US">
                <a:solidFill>
                  <a:srgbClr val="000000"/>
                </a:solidFill>
                <a:latin typeface="Times New Roman" pitchFamily="18" charset="0"/>
                <a:cs typeface="Times New Roman" pitchFamily="18" charset="0"/>
              </a:rPr>
              <a:t>0</a:t>
            </a:r>
          </a:p>
        </p:txBody>
      </p:sp>
      <p:sp>
        <p:nvSpPr>
          <p:cNvPr id="1048796" name="TextBox 1"/>
          <p:cNvSpPr txBox="1"/>
          <p:nvPr/>
        </p:nvSpPr>
        <p:spPr>
          <a:xfrm>
            <a:off x="2891118" y="4639236"/>
            <a:ext cx="89768" cy="125034"/>
          </a:xfrm>
          <a:prstGeom prst="rect"/>
          <a:noFill/>
        </p:spPr>
        <p:txBody>
          <a:bodyPr lIns="0" rIns="0" rtlCol="0" tIns="0" wrap="none">
            <a:spAutoFit/>
          </a:bodyPr>
          <a:p>
            <a:pPr>
              <a:lnSpc>
                <a:spcPts val="596"/>
              </a:lnSpc>
            </a:pPr>
            <a:r>
              <a:rPr altLang="zh-CN" dirty="0" sz="704" lang="en-US">
                <a:solidFill>
                  <a:srgbClr val="000000"/>
                </a:solidFill>
                <a:latin typeface="Times New Roman" pitchFamily="18" charset="0"/>
                <a:cs typeface="Times New Roman" pitchFamily="18" charset="0"/>
              </a:rPr>
              <a:t>10</a:t>
            </a:r>
          </a:p>
        </p:txBody>
      </p:sp>
      <p:sp>
        <p:nvSpPr>
          <p:cNvPr id="1048797" name="TextBox 1"/>
          <p:cNvSpPr txBox="1"/>
          <p:nvPr/>
        </p:nvSpPr>
        <p:spPr>
          <a:xfrm>
            <a:off x="3344956" y="4639236"/>
            <a:ext cx="89768" cy="125034"/>
          </a:xfrm>
          <a:prstGeom prst="rect"/>
          <a:noFill/>
        </p:spPr>
        <p:txBody>
          <a:bodyPr lIns="0" rIns="0" rtlCol="0" tIns="0" wrap="none">
            <a:spAutoFit/>
          </a:bodyPr>
          <a:p>
            <a:pPr>
              <a:lnSpc>
                <a:spcPts val="596"/>
              </a:lnSpc>
            </a:pPr>
            <a:r>
              <a:rPr altLang="zh-CN" dirty="0" sz="704" lang="en-US">
                <a:solidFill>
                  <a:srgbClr val="000000"/>
                </a:solidFill>
                <a:latin typeface="Times New Roman" pitchFamily="18" charset="0"/>
                <a:cs typeface="Times New Roman" pitchFamily="18" charset="0"/>
              </a:rPr>
              <a:t>20</a:t>
            </a:r>
          </a:p>
        </p:txBody>
      </p:sp>
      <p:sp>
        <p:nvSpPr>
          <p:cNvPr id="1048798" name="TextBox 1"/>
          <p:cNvSpPr txBox="1"/>
          <p:nvPr/>
        </p:nvSpPr>
        <p:spPr>
          <a:xfrm>
            <a:off x="3798794" y="4639236"/>
            <a:ext cx="89768" cy="125034"/>
          </a:xfrm>
          <a:prstGeom prst="rect"/>
          <a:noFill/>
        </p:spPr>
        <p:txBody>
          <a:bodyPr lIns="0" rIns="0" rtlCol="0" tIns="0" wrap="none">
            <a:spAutoFit/>
          </a:bodyPr>
          <a:p>
            <a:pPr>
              <a:lnSpc>
                <a:spcPts val="596"/>
              </a:lnSpc>
            </a:pPr>
            <a:r>
              <a:rPr altLang="zh-CN" dirty="0" sz="704" lang="en-US">
                <a:solidFill>
                  <a:srgbClr val="000000"/>
                </a:solidFill>
                <a:latin typeface="Times New Roman" pitchFamily="18" charset="0"/>
                <a:cs typeface="Times New Roman" pitchFamily="18" charset="0"/>
              </a:rPr>
              <a:t>30</a:t>
            </a:r>
          </a:p>
        </p:txBody>
      </p:sp>
      <p:sp>
        <p:nvSpPr>
          <p:cNvPr id="1048799" name="TextBox 1"/>
          <p:cNvSpPr txBox="1"/>
          <p:nvPr/>
        </p:nvSpPr>
        <p:spPr>
          <a:xfrm>
            <a:off x="4252633" y="4639236"/>
            <a:ext cx="89768" cy="125034"/>
          </a:xfrm>
          <a:prstGeom prst="rect"/>
          <a:noFill/>
        </p:spPr>
        <p:txBody>
          <a:bodyPr lIns="0" rIns="0" rtlCol="0" tIns="0" wrap="none">
            <a:spAutoFit/>
          </a:bodyPr>
          <a:p>
            <a:pPr>
              <a:lnSpc>
                <a:spcPts val="596"/>
              </a:lnSpc>
            </a:pPr>
            <a:r>
              <a:rPr altLang="zh-CN" dirty="0" sz="704" lang="en-US">
                <a:solidFill>
                  <a:srgbClr val="000000"/>
                </a:solidFill>
                <a:latin typeface="Times New Roman" pitchFamily="18" charset="0"/>
                <a:cs typeface="Times New Roman" pitchFamily="18" charset="0"/>
              </a:rPr>
              <a:t>40</a:t>
            </a:r>
          </a:p>
        </p:txBody>
      </p:sp>
      <p:sp>
        <p:nvSpPr>
          <p:cNvPr id="1048800" name="TextBox 1"/>
          <p:cNvSpPr txBox="1"/>
          <p:nvPr/>
        </p:nvSpPr>
        <p:spPr>
          <a:xfrm>
            <a:off x="4706471" y="4639236"/>
            <a:ext cx="89768" cy="125034"/>
          </a:xfrm>
          <a:prstGeom prst="rect"/>
          <a:noFill/>
        </p:spPr>
        <p:txBody>
          <a:bodyPr lIns="0" rIns="0" rtlCol="0" tIns="0" wrap="none">
            <a:spAutoFit/>
          </a:bodyPr>
          <a:p>
            <a:pPr>
              <a:lnSpc>
                <a:spcPts val="596"/>
              </a:lnSpc>
            </a:pPr>
            <a:r>
              <a:rPr altLang="zh-CN" dirty="0" sz="704" lang="en-US">
                <a:solidFill>
                  <a:srgbClr val="000000"/>
                </a:solidFill>
                <a:latin typeface="Times New Roman" pitchFamily="18" charset="0"/>
                <a:cs typeface="Times New Roman" pitchFamily="18" charset="0"/>
              </a:rPr>
              <a:t>50</a:t>
            </a:r>
          </a:p>
        </p:txBody>
      </p:sp>
      <p:sp>
        <p:nvSpPr>
          <p:cNvPr id="1048801" name="TextBox 1"/>
          <p:cNvSpPr txBox="1"/>
          <p:nvPr/>
        </p:nvSpPr>
        <p:spPr>
          <a:xfrm>
            <a:off x="5151905" y="4639236"/>
            <a:ext cx="89768" cy="125034"/>
          </a:xfrm>
          <a:prstGeom prst="rect"/>
          <a:noFill/>
        </p:spPr>
        <p:txBody>
          <a:bodyPr lIns="0" rIns="0" rtlCol="0" tIns="0" wrap="none">
            <a:spAutoFit/>
          </a:bodyPr>
          <a:p>
            <a:pPr>
              <a:lnSpc>
                <a:spcPts val="596"/>
              </a:lnSpc>
            </a:pPr>
            <a:r>
              <a:rPr altLang="zh-CN" dirty="0" sz="704" lang="en-US">
                <a:solidFill>
                  <a:srgbClr val="000000"/>
                </a:solidFill>
                <a:latin typeface="Times New Roman" pitchFamily="18" charset="0"/>
                <a:cs typeface="Times New Roman" pitchFamily="18" charset="0"/>
              </a:rPr>
              <a:t>60</a:t>
            </a:r>
          </a:p>
        </p:txBody>
      </p:sp>
      <p:sp>
        <p:nvSpPr>
          <p:cNvPr id="1048802" name="TextBox 1"/>
          <p:cNvSpPr txBox="1"/>
          <p:nvPr/>
        </p:nvSpPr>
        <p:spPr>
          <a:xfrm>
            <a:off x="5605743" y="4639236"/>
            <a:ext cx="89768" cy="125034"/>
          </a:xfrm>
          <a:prstGeom prst="rect"/>
          <a:noFill/>
        </p:spPr>
        <p:txBody>
          <a:bodyPr lIns="0" rIns="0" rtlCol="0" tIns="0" wrap="none">
            <a:spAutoFit/>
          </a:bodyPr>
          <a:p>
            <a:pPr>
              <a:lnSpc>
                <a:spcPts val="596"/>
              </a:lnSpc>
            </a:pPr>
            <a:r>
              <a:rPr altLang="zh-CN" dirty="0" sz="704" lang="en-US">
                <a:solidFill>
                  <a:srgbClr val="000000"/>
                </a:solidFill>
                <a:latin typeface="Times New Roman" pitchFamily="18" charset="0"/>
                <a:cs typeface="Times New Roman" pitchFamily="18" charset="0"/>
              </a:rPr>
              <a:t>70</a:t>
            </a:r>
          </a:p>
        </p:txBody>
      </p:sp>
      <p:sp>
        <p:nvSpPr>
          <p:cNvPr id="1048803" name="TextBox 1"/>
          <p:cNvSpPr txBox="1"/>
          <p:nvPr/>
        </p:nvSpPr>
        <p:spPr>
          <a:xfrm>
            <a:off x="6059581" y="4639236"/>
            <a:ext cx="89768" cy="125034"/>
          </a:xfrm>
          <a:prstGeom prst="rect"/>
          <a:noFill/>
        </p:spPr>
        <p:txBody>
          <a:bodyPr lIns="0" rIns="0" rtlCol="0" tIns="0" wrap="none">
            <a:spAutoFit/>
          </a:bodyPr>
          <a:p>
            <a:pPr>
              <a:lnSpc>
                <a:spcPts val="596"/>
              </a:lnSpc>
            </a:pPr>
            <a:r>
              <a:rPr altLang="zh-CN" dirty="0" sz="704" lang="en-US">
                <a:solidFill>
                  <a:srgbClr val="000000"/>
                </a:solidFill>
                <a:latin typeface="Times New Roman" pitchFamily="18" charset="0"/>
                <a:cs typeface="Times New Roman" pitchFamily="18" charset="0"/>
              </a:rPr>
              <a:t>80</a:t>
            </a:r>
          </a:p>
        </p:txBody>
      </p:sp>
      <p:sp>
        <p:nvSpPr>
          <p:cNvPr id="1048804" name="TextBox 1"/>
          <p:cNvSpPr txBox="1"/>
          <p:nvPr/>
        </p:nvSpPr>
        <p:spPr>
          <a:xfrm>
            <a:off x="6513419" y="4639236"/>
            <a:ext cx="89768" cy="125034"/>
          </a:xfrm>
          <a:prstGeom prst="rect"/>
          <a:noFill/>
        </p:spPr>
        <p:txBody>
          <a:bodyPr lIns="0" rIns="0" rtlCol="0" tIns="0" wrap="none">
            <a:spAutoFit/>
          </a:bodyPr>
          <a:p>
            <a:pPr>
              <a:lnSpc>
                <a:spcPts val="596"/>
              </a:lnSpc>
            </a:pPr>
            <a:r>
              <a:rPr altLang="zh-CN" dirty="0" sz="704" lang="en-US">
                <a:solidFill>
                  <a:srgbClr val="000000"/>
                </a:solidFill>
                <a:latin typeface="Times New Roman" pitchFamily="18" charset="0"/>
                <a:cs typeface="Times New Roman" pitchFamily="18" charset="0"/>
              </a:rPr>
              <a:t>90</a:t>
            </a:r>
          </a:p>
        </p:txBody>
      </p:sp>
      <p:sp>
        <p:nvSpPr>
          <p:cNvPr id="1048805" name="TextBox 1"/>
          <p:cNvSpPr txBox="1"/>
          <p:nvPr/>
        </p:nvSpPr>
        <p:spPr>
          <a:xfrm>
            <a:off x="6942044" y="4639236"/>
            <a:ext cx="134652" cy="125034"/>
          </a:xfrm>
          <a:prstGeom prst="rect"/>
          <a:noFill/>
        </p:spPr>
        <p:txBody>
          <a:bodyPr lIns="0" rIns="0" rtlCol="0" tIns="0" wrap="none">
            <a:spAutoFit/>
          </a:bodyPr>
          <a:p>
            <a:pPr>
              <a:lnSpc>
                <a:spcPts val="596"/>
              </a:lnSpc>
            </a:pPr>
            <a:r>
              <a:rPr altLang="zh-CN" dirty="0" sz="704" lang="en-US">
                <a:solidFill>
                  <a:srgbClr val="000000"/>
                </a:solidFill>
                <a:latin typeface="Times New Roman" pitchFamily="18" charset="0"/>
                <a:cs typeface="Times New Roman" pitchFamily="18" charset="0"/>
              </a:rPr>
              <a:t>100</a:t>
            </a:r>
          </a:p>
        </p:txBody>
      </p:sp>
      <p:sp>
        <p:nvSpPr>
          <p:cNvPr id="1048806" name="TextBox 1"/>
          <p:cNvSpPr txBox="1"/>
          <p:nvPr/>
        </p:nvSpPr>
        <p:spPr>
          <a:xfrm>
            <a:off x="4723280" y="4815728"/>
            <a:ext cx="44884" cy="125034"/>
          </a:xfrm>
          <a:prstGeom prst="rect"/>
          <a:noFill/>
        </p:spPr>
        <p:txBody>
          <a:bodyPr lIns="0" rIns="0" rtlCol="0" tIns="0" wrap="none">
            <a:spAutoFit/>
          </a:bodyPr>
          <a:p>
            <a:pPr>
              <a:lnSpc>
                <a:spcPts val="596"/>
              </a:lnSpc>
            </a:pPr>
            <a:r>
              <a:rPr altLang="zh-CN" b="1" dirty="0" sz="704" lang="en-US">
                <a:solidFill>
                  <a:srgbClr val="000000"/>
                </a:solidFill>
                <a:latin typeface="Times New Roman" pitchFamily="18" charset="0"/>
                <a:cs typeface="Times New Roman" pitchFamily="18" charset="0"/>
              </a:rPr>
              <a:t>x</a:t>
            </a:r>
          </a:p>
        </p:txBody>
      </p:sp>
      <p:sp>
        <p:nvSpPr>
          <p:cNvPr id="1048807" name="TextBox 1"/>
          <p:cNvSpPr txBox="1"/>
          <p:nvPr/>
        </p:nvSpPr>
        <p:spPr>
          <a:xfrm>
            <a:off x="2277596" y="1277472"/>
            <a:ext cx="4211730" cy="3483005"/>
          </a:xfrm>
          <a:prstGeom prst="rect"/>
          <a:noFill/>
        </p:spPr>
        <p:txBody>
          <a:bodyPr lIns="0" rIns="0" rtlCol="0" tIns="0" wrap="none">
            <a:spAutoFit/>
          </a:bodyPr>
          <a:p>
            <a:pPr>
              <a:lnSpc>
                <a:spcPts val="2648"/>
              </a:lnSpc>
              <a:tabLst>
                <a:tab algn="l" pos="50429"/>
                <a:tab algn="l" pos="67239"/>
                <a:tab algn="l" pos="100859"/>
                <a:tab algn="l" pos="1613733"/>
              </a:tabLst>
            </a:pPr>
            <a:r>
              <a:rPr altLang="zh-CN" dirty="0" sz="1191" lang="en-US"/>
              <a:t>		</a:t>
            </a:r>
            <a:r>
              <a:rPr altLang="zh-CN" dirty="0" sz="2910" lang="en-US">
                <a:solidFill>
                  <a:srgbClr val="FFFFFF"/>
                </a:solidFill>
                <a:latin typeface="Times New Roman" pitchFamily="18" charset="0"/>
                <a:cs typeface="Times New Roman" pitchFamily="18" charset="0"/>
              </a:rPr>
              <a:t>Solution</a:t>
            </a:r>
            <a:r>
              <a:rPr altLang="zh-CN" dirty="0" sz="2910" lang="en-US">
                <a:latin typeface="Times New Roman" pitchFamily="18" charset="0"/>
                <a:cs typeface="Times New Roman" pitchFamily="18" charset="0"/>
              </a:rPr>
              <a:t> </a:t>
            </a:r>
            <a:r>
              <a:rPr altLang="zh-CN" dirty="0" sz="2910" lang="en-US">
                <a:solidFill>
                  <a:srgbClr val="FFFFFF"/>
                </a:solidFill>
                <a:latin typeface="Times New Roman" pitchFamily="18" charset="0"/>
                <a:cs typeface="Times New Roman" pitchFamily="18" charset="0"/>
              </a:rPr>
              <a:t>k</a:t>
            </a:r>
            <a:r>
              <a:rPr altLang="zh-CN" dirty="0" sz="2910" lang="en-US">
                <a:latin typeface="Times New Roman" pitchFamily="18" charset="0"/>
                <a:cs typeface="Times New Roman" pitchFamily="18" charset="0"/>
              </a:rPr>
              <a:t> </a:t>
            </a:r>
            <a:r>
              <a:rPr altLang="zh-CN" dirty="0" sz="2910" lang="en-US">
                <a:solidFill>
                  <a:srgbClr val="FFFFFF"/>
                </a:solidFill>
                <a:latin typeface="Times New Roman" pitchFamily="18" charset="0"/>
                <a:cs typeface="Times New Roman" pitchFamily="18" charset="0"/>
              </a:rPr>
              <a:t>(Distance</a:t>
            </a:r>
            <a:r>
              <a:rPr altLang="zh-CN" dirty="0" sz="2910" lang="en-US">
                <a:latin typeface="Times New Roman" pitchFamily="18" charset="0"/>
                <a:cs typeface="Times New Roman" pitchFamily="18" charset="0"/>
              </a:rPr>
              <a:t> </a:t>
            </a:r>
            <a:r>
              <a:rPr altLang="zh-CN" dirty="0" sz="2910" lang="en-US">
                <a:solidFill>
                  <a:srgbClr val="FFFFFF"/>
                </a:solidFill>
                <a:latin typeface="Times New Roman" pitchFamily="18" charset="0"/>
                <a:cs typeface="Times New Roman" pitchFamily="18" charset="0"/>
              </a:rPr>
              <a:t>=</a:t>
            </a:r>
            <a:r>
              <a:rPr altLang="zh-CN" dirty="0" sz="2910" lang="en-US">
                <a:latin typeface="Times New Roman" pitchFamily="18" charset="0"/>
                <a:cs typeface="Times New Roman" pitchFamily="18" charset="0"/>
              </a:rPr>
              <a:t> </a:t>
            </a:r>
            <a:r>
              <a:rPr altLang="zh-CN" dirty="0" sz="2910" lang="en-US">
                <a:solidFill>
                  <a:srgbClr val="FFFFFF"/>
                </a:solidFill>
                <a:latin typeface="Times New Roman" pitchFamily="18" charset="0"/>
                <a:cs typeface="Times New Roman" pitchFamily="18" charset="0"/>
              </a:rPr>
              <a:t>651)</a:t>
            </a:r>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993"/>
              </a:lnSpc>
              <a:tabLst>
                <a:tab algn="l" pos="50429"/>
                <a:tab algn="l" pos="67239"/>
                <a:tab algn="l" pos="100859"/>
                <a:tab algn="l" pos="1613733"/>
              </a:tabLst>
            </a:pPr>
            <a:r>
              <a:rPr altLang="zh-CN" dirty="0" sz="1191" lang="en-US"/>
              <a:t>				</a:t>
            </a:r>
            <a:r>
              <a:rPr altLang="zh-CN" b="1" dirty="0" sz="832" lang="en-US">
                <a:solidFill>
                  <a:srgbClr val="000000"/>
                </a:solidFill>
                <a:latin typeface="Times New Roman" pitchFamily="18" charset="0"/>
                <a:cs typeface="Times New Roman" pitchFamily="18" charset="0"/>
              </a:rPr>
              <a:t>TSP30</a:t>
            </a:r>
            <a:r>
              <a:rPr altLang="zh-CN" dirty="0" sz="832" lang="en-US">
                <a:latin typeface="Times New Roman" pitchFamily="18" charset="0"/>
                <a:cs typeface="Times New Roman" pitchFamily="18" charset="0"/>
              </a:rPr>
              <a:t> </a:t>
            </a:r>
            <a:r>
              <a:rPr altLang="zh-CN" b="1" dirty="0" sz="832" lang="en-US">
                <a:solidFill>
                  <a:srgbClr val="000000"/>
                </a:solidFill>
                <a:latin typeface="Times New Roman" pitchFamily="18" charset="0"/>
                <a:cs typeface="Times New Roman" pitchFamily="18" charset="0"/>
              </a:rPr>
              <a:t>(Performance</a:t>
            </a:r>
            <a:r>
              <a:rPr altLang="zh-CN" dirty="0" sz="832" lang="en-US">
                <a:latin typeface="Times New Roman" pitchFamily="18" charset="0"/>
                <a:cs typeface="Times New Roman" pitchFamily="18" charset="0"/>
              </a:rPr>
              <a:t> </a:t>
            </a:r>
            <a:r>
              <a:rPr altLang="zh-CN" b="1" dirty="0" sz="832" lang="en-US">
                <a:solidFill>
                  <a:srgbClr val="000000"/>
                </a:solidFill>
                <a:latin typeface="Times New Roman" pitchFamily="18" charset="0"/>
                <a:cs typeface="Times New Roman" pitchFamily="18" charset="0"/>
              </a:rPr>
              <a:t>=</a:t>
            </a:r>
            <a:r>
              <a:rPr altLang="zh-CN" dirty="0" sz="832" lang="en-US">
                <a:latin typeface="Times New Roman" pitchFamily="18" charset="0"/>
                <a:cs typeface="Times New Roman" pitchFamily="18" charset="0"/>
              </a:rPr>
              <a:t> </a:t>
            </a:r>
            <a:r>
              <a:rPr altLang="zh-CN" b="1" dirty="0" sz="832" lang="en-US">
                <a:solidFill>
                  <a:srgbClr val="000000"/>
                </a:solidFill>
                <a:latin typeface="Times New Roman" pitchFamily="18" charset="0"/>
                <a:cs typeface="Times New Roman" pitchFamily="18" charset="0"/>
              </a:rPr>
              <a:t>652)</a:t>
            </a:r>
          </a:p>
          <a:p>
            <a:pPr>
              <a:lnSpc>
                <a:spcPts val="662"/>
              </a:lnSpc>
            </a:pPr>
            <a:endParaRPr altLang="zh-CN" dirty="0" sz="1191" lang="en-US"/>
          </a:p>
          <a:p>
            <a:pPr>
              <a:lnSpc>
                <a:spcPts val="1258"/>
              </a:lnSpc>
              <a:tabLst>
                <a:tab algn="l" pos="50429"/>
                <a:tab algn="l" pos="67239"/>
                <a:tab algn="l" pos="100859"/>
                <a:tab algn="l" pos="1613733"/>
              </a:tabLst>
            </a:pPr>
            <a:r>
              <a:rPr altLang="zh-CN" dirty="0" sz="704" lang="en-US">
                <a:solidFill>
                  <a:srgbClr val="000000"/>
                </a:solidFill>
                <a:latin typeface="Times New Roman" pitchFamily="18" charset="0"/>
                <a:cs typeface="Times New Roman" pitchFamily="18" charset="0"/>
              </a:rPr>
              <a:t>120</a:t>
            </a:r>
          </a:p>
          <a:p>
            <a:pPr>
              <a:lnSpc>
                <a:spcPts val="662"/>
              </a:lnSpc>
            </a:pPr>
            <a:endParaRPr altLang="zh-CN" dirty="0" sz="1191" lang="en-US"/>
          </a:p>
          <a:p>
            <a:pPr>
              <a:lnSpc>
                <a:spcPts val="662"/>
              </a:lnSpc>
            </a:pPr>
            <a:endParaRPr altLang="zh-CN" dirty="0" sz="1191" lang="en-US"/>
          </a:p>
          <a:p>
            <a:pPr>
              <a:lnSpc>
                <a:spcPts val="1258"/>
              </a:lnSpc>
              <a:tabLst>
                <a:tab algn="l" pos="50429"/>
                <a:tab algn="l" pos="67239"/>
                <a:tab algn="l" pos="100859"/>
                <a:tab algn="l" pos="1613733"/>
              </a:tabLst>
            </a:pPr>
            <a:r>
              <a:rPr altLang="zh-CN" dirty="0" sz="704" lang="en-US">
                <a:solidFill>
                  <a:srgbClr val="000000"/>
                </a:solidFill>
                <a:latin typeface="Times New Roman" pitchFamily="18" charset="0"/>
                <a:cs typeface="Times New Roman" pitchFamily="18" charset="0"/>
              </a:rPr>
              <a:t>100</a:t>
            </a:r>
          </a:p>
          <a:p>
            <a:pPr>
              <a:lnSpc>
                <a:spcPts val="662"/>
              </a:lnSpc>
            </a:pPr>
            <a:endParaRPr altLang="zh-CN" dirty="0" sz="1191" lang="en-US"/>
          </a:p>
          <a:p>
            <a:pPr>
              <a:lnSpc>
                <a:spcPts val="662"/>
              </a:lnSpc>
            </a:pPr>
            <a:endParaRPr altLang="zh-CN" dirty="0" sz="1191" lang="en-US"/>
          </a:p>
          <a:p>
            <a:pPr>
              <a:lnSpc>
                <a:spcPts val="1258"/>
              </a:lnSpc>
              <a:tabLst>
                <a:tab algn="l" pos="50429"/>
                <a:tab algn="l" pos="67239"/>
                <a:tab algn="l" pos="100859"/>
                <a:tab algn="l" pos="1613733"/>
              </a:tabLst>
            </a:pPr>
            <a:r>
              <a:rPr altLang="zh-CN" dirty="0" sz="1191" lang="en-US"/>
              <a:t>	</a:t>
            </a:r>
            <a:r>
              <a:rPr altLang="zh-CN" dirty="0" sz="704" lang="en-US">
                <a:solidFill>
                  <a:srgbClr val="000000"/>
                </a:solidFill>
                <a:latin typeface="Times New Roman" pitchFamily="18" charset="0"/>
                <a:cs typeface="Times New Roman" pitchFamily="18" charset="0"/>
              </a:rPr>
              <a:t>80</a:t>
            </a:r>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tabLst>
                <a:tab algn="l" pos="50429"/>
                <a:tab algn="l" pos="67239"/>
                <a:tab algn="l" pos="100859"/>
                <a:tab algn="l" pos="1613733"/>
              </a:tabLst>
            </a:pPr>
            <a:r>
              <a:rPr altLang="zh-CN" dirty="0" sz="1191" lang="en-US"/>
              <a:t>	</a:t>
            </a:r>
            <a:r>
              <a:rPr altLang="zh-CN" dirty="0" sz="704" lang="en-US">
                <a:solidFill>
                  <a:srgbClr val="000000"/>
                </a:solidFill>
                <a:latin typeface="Times New Roman" pitchFamily="18" charset="0"/>
                <a:cs typeface="Times New Roman" pitchFamily="18" charset="0"/>
              </a:rPr>
              <a:t>60</a:t>
            </a:r>
          </a:p>
          <a:p>
            <a:pPr>
              <a:lnSpc>
                <a:spcPts val="662"/>
              </a:lnSpc>
            </a:pPr>
            <a:endParaRPr altLang="zh-CN" dirty="0" sz="1191" lang="en-US"/>
          </a:p>
          <a:p>
            <a:pPr>
              <a:lnSpc>
                <a:spcPts val="662"/>
              </a:lnSpc>
            </a:pPr>
            <a:endParaRPr altLang="zh-CN" dirty="0" sz="1191" lang="en-US"/>
          </a:p>
          <a:p>
            <a:pPr>
              <a:lnSpc>
                <a:spcPts val="1258"/>
              </a:lnSpc>
              <a:tabLst>
                <a:tab algn="l" pos="50429"/>
                <a:tab algn="l" pos="67239"/>
                <a:tab algn="l" pos="100859"/>
                <a:tab algn="l" pos="1613733"/>
              </a:tabLst>
            </a:pPr>
            <a:r>
              <a:rPr altLang="zh-CN" dirty="0" sz="1191" lang="en-US"/>
              <a:t>	</a:t>
            </a:r>
            <a:r>
              <a:rPr altLang="zh-CN" dirty="0" sz="704" lang="en-US">
                <a:solidFill>
                  <a:srgbClr val="000000"/>
                </a:solidFill>
                <a:latin typeface="Times New Roman" pitchFamily="18" charset="0"/>
                <a:cs typeface="Times New Roman" pitchFamily="18" charset="0"/>
              </a:rPr>
              <a:t>40</a:t>
            </a:r>
          </a:p>
          <a:p>
            <a:pPr>
              <a:lnSpc>
                <a:spcPts val="662"/>
              </a:lnSpc>
            </a:pPr>
            <a:endParaRPr altLang="zh-CN" dirty="0" sz="1191" lang="en-US"/>
          </a:p>
          <a:p>
            <a:pPr>
              <a:lnSpc>
                <a:spcPts val="662"/>
              </a:lnSpc>
            </a:pPr>
            <a:endParaRPr altLang="zh-CN" dirty="0" sz="1191" lang="en-US"/>
          </a:p>
          <a:p>
            <a:pPr>
              <a:lnSpc>
                <a:spcPts val="1258"/>
              </a:lnSpc>
              <a:tabLst>
                <a:tab algn="l" pos="50429"/>
                <a:tab algn="l" pos="67239"/>
                <a:tab algn="l" pos="100859"/>
                <a:tab algn="l" pos="1613733"/>
              </a:tabLst>
            </a:pPr>
            <a:r>
              <a:rPr altLang="zh-CN" dirty="0" sz="1191" lang="en-US"/>
              <a:t>	</a:t>
            </a:r>
            <a:r>
              <a:rPr altLang="zh-CN" dirty="0" sz="704" lang="en-US">
                <a:solidFill>
                  <a:srgbClr val="000000"/>
                </a:solidFill>
                <a:latin typeface="Times New Roman" pitchFamily="18" charset="0"/>
                <a:cs typeface="Times New Roman" pitchFamily="18" charset="0"/>
              </a:rPr>
              <a:t>20</a:t>
            </a:r>
          </a:p>
          <a:p>
            <a:pPr>
              <a:lnSpc>
                <a:spcPts val="662"/>
              </a:lnSpc>
            </a:pPr>
            <a:endParaRPr altLang="zh-CN" dirty="0" sz="1191" lang="en-US"/>
          </a:p>
          <a:p>
            <a:pPr>
              <a:lnSpc>
                <a:spcPts val="662"/>
              </a:lnSpc>
            </a:pPr>
            <a:endParaRPr altLang="zh-CN" dirty="0" sz="1191" lang="en-US"/>
          </a:p>
          <a:p>
            <a:pPr>
              <a:lnSpc>
                <a:spcPts val="1258"/>
              </a:lnSpc>
              <a:tabLst>
                <a:tab algn="l" pos="50429"/>
                <a:tab algn="l" pos="67239"/>
                <a:tab algn="l" pos="100859"/>
                <a:tab algn="l" pos="1613733"/>
              </a:tabLst>
            </a:pPr>
            <a:r>
              <a:rPr altLang="zh-CN" dirty="0" sz="1191" lang="en-US"/>
              <a:t>			</a:t>
            </a:r>
            <a:r>
              <a:rPr altLang="zh-CN" dirty="0" sz="704" lang="en-US">
                <a:solidFill>
                  <a:srgbClr val="000000"/>
                </a:solidFill>
                <a:latin typeface="Times New Roman" pitchFamily="18" charset="0"/>
                <a:cs typeface="Times New Roman" pitchFamily="18" charset="0"/>
              </a:rPr>
              <a:t>0</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pic>
        <p:nvPicPr>
          <p:cNvPr id="2097217" name="Picture 3"/>
          <p:cNvPicPr>
            <a:picLocks noChangeAspect="1" noChangeArrowheads="1"/>
          </p:cNvPicPr>
          <p:nvPr/>
        </p:nvPicPr>
        <p:blipFill>
          <a:blip xmlns:r="http://schemas.openxmlformats.org/officeDocument/2006/relationships" r:embed="rId1"/>
          <a:srcRect/>
          <a:stretch>
            <a:fillRect/>
          </a:stretch>
        </p:blipFill>
        <p:spPr bwMode="auto">
          <a:xfrm>
            <a:off x="1538008" y="1151405"/>
            <a:ext cx="6067985" cy="4555191"/>
          </a:xfrm>
          <a:prstGeom prst="rect"/>
          <a:noFill/>
        </p:spPr>
      </p:pic>
      <p:sp>
        <p:nvSpPr>
          <p:cNvPr id="1048808" name="TextBox 1"/>
          <p:cNvSpPr txBox="1"/>
          <p:nvPr/>
        </p:nvSpPr>
        <p:spPr>
          <a:xfrm>
            <a:off x="2605368" y="3487831"/>
            <a:ext cx="44884" cy="95988"/>
          </a:xfrm>
          <a:prstGeom prst="rect"/>
          <a:noFill/>
        </p:spPr>
        <p:txBody>
          <a:bodyPr lIns="0" rIns="0" rtlCol="0" tIns="0" wrap="none">
            <a:spAutoFit/>
          </a:bodyPr>
          <a:p>
            <a:pPr>
              <a:lnSpc>
                <a:spcPts val="331"/>
              </a:lnSpc>
            </a:pPr>
            <a:r>
              <a:rPr altLang="zh-CN" b="1" dirty="0" sz="699" lang="en-US">
                <a:solidFill>
                  <a:srgbClr val="000000"/>
                </a:solidFill>
                <a:latin typeface="Times New Roman" pitchFamily="18" charset="0"/>
                <a:cs typeface="Times New Roman" pitchFamily="18" charset="0"/>
              </a:rPr>
              <a:t>y</a:t>
            </a:r>
          </a:p>
        </p:txBody>
      </p:sp>
      <p:sp>
        <p:nvSpPr>
          <p:cNvPr id="1048809" name="TextBox 1"/>
          <p:cNvSpPr txBox="1"/>
          <p:nvPr/>
        </p:nvSpPr>
        <p:spPr>
          <a:xfrm>
            <a:off x="7101728" y="5345206"/>
            <a:ext cx="118622" cy="150875"/>
          </a:xfrm>
          <a:prstGeom prst="rect"/>
          <a:noFill/>
        </p:spPr>
        <p:txBody>
          <a:bodyPr lIns="0" rIns="0" rtlCol="0" tIns="0" wrap="none">
            <a:spAutoFit/>
          </a:bodyPr>
          <a:p>
            <a:pPr>
              <a:lnSpc>
                <a:spcPts val="794"/>
              </a:lnSpc>
            </a:pPr>
            <a:r>
              <a:rPr altLang="zh-CN" dirty="0" sz="925" lang="en-US">
                <a:solidFill>
                  <a:srgbClr val="000000"/>
                </a:solidFill>
                <a:latin typeface="Times New Roman" pitchFamily="18" charset="0"/>
                <a:cs typeface="Times New Roman" pitchFamily="18" charset="0"/>
              </a:rPr>
              <a:t>29</a:t>
            </a:r>
          </a:p>
        </p:txBody>
      </p:sp>
      <p:sp>
        <p:nvSpPr>
          <p:cNvPr id="1048810" name="TextBox 1"/>
          <p:cNvSpPr txBox="1"/>
          <p:nvPr/>
        </p:nvSpPr>
        <p:spPr>
          <a:xfrm>
            <a:off x="2294405" y="1294280"/>
            <a:ext cx="4211089" cy="1013867"/>
          </a:xfrm>
          <a:prstGeom prst="rect"/>
          <a:noFill/>
        </p:spPr>
        <p:txBody>
          <a:bodyPr lIns="0" rIns="0" rtlCol="0" tIns="0" wrap="none">
            <a:spAutoFit/>
          </a:bodyPr>
          <a:p>
            <a:pPr>
              <a:lnSpc>
                <a:spcPts val="2449"/>
              </a:lnSpc>
              <a:tabLst>
                <a:tab algn="l" pos="50429"/>
              </a:tabLst>
            </a:pPr>
            <a:r>
              <a:rPr altLang="zh-CN" dirty="0" sz="2648" lang="en-US">
                <a:solidFill>
                  <a:srgbClr val="FFFFFF"/>
                </a:solidFill>
                <a:latin typeface="Times New Roman" pitchFamily="18" charset="0"/>
                <a:cs typeface="Times New Roman" pitchFamily="18" charset="0"/>
              </a:rPr>
              <a:t>Best</a:t>
            </a:r>
            <a:r>
              <a:rPr altLang="zh-CN" dirty="0" sz="2648" lang="en-US">
                <a:latin typeface="Times New Roman" pitchFamily="18" charset="0"/>
                <a:cs typeface="Times New Roman" pitchFamily="18" charset="0"/>
              </a:rPr>
              <a:t> </a:t>
            </a:r>
            <a:r>
              <a:rPr altLang="zh-CN" dirty="0" sz="2648" lang="en-US">
                <a:solidFill>
                  <a:srgbClr val="FFFFFF"/>
                </a:solidFill>
                <a:latin typeface="Times New Roman" pitchFamily="18" charset="0"/>
                <a:cs typeface="Times New Roman" pitchFamily="18" charset="0"/>
              </a:rPr>
              <a:t>Solution</a:t>
            </a:r>
            <a:r>
              <a:rPr altLang="zh-CN" dirty="0" sz="2648" lang="en-US">
                <a:latin typeface="Times New Roman" pitchFamily="18" charset="0"/>
                <a:cs typeface="Times New Roman" pitchFamily="18" charset="0"/>
              </a:rPr>
              <a:t> </a:t>
            </a:r>
            <a:r>
              <a:rPr altLang="zh-CN" dirty="0" sz="2648" lang="en-US">
                <a:solidFill>
                  <a:srgbClr val="FFFFFF"/>
                </a:solidFill>
                <a:latin typeface="Times New Roman" pitchFamily="18" charset="0"/>
                <a:cs typeface="Times New Roman" pitchFamily="18" charset="0"/>
              </a:rPr>
              <a:t>(Distance</a:t>
            </a:r>
            <a:r>
              <a:rPr altLang="zh-CN" dirty="0" sz="2648" lang="en-US">
                <a:latin typeface="Times New Roman" pitchFamily="18" charset="0"/>
                <a:cs typeface="Times New Roman" pitchFamily="18" charset="0"/>
              </a:rPr>
              <a:t> </a:t>
            </a:r>
            <a:r>
              <a:rPr altLang="zh-CN" dirty="0" sz="2648" lang="en-US">
                <a:solidFill>
                  <a:srgbClr val="FFFFFF"/>
                </a:solidFill>
                <a:latin typeface="Times New Roman" pitchFamily="18" charset="0"/>
                <a:cs typeface="Times New Roman" pitchFamily="18" charset="0"/>
              </a:rPr>
              <a:t>=</a:t>
            </a:r>
            <a:r>
              <a:rPr altLang="zh-CN" dirty="0" sz="2648" lang="en-US">
                <a:latin typeface="Times New Roman" pitchFamily="18" charset="0"/>
                <a:cs typeface="Times New Roman" pitchFamily="18" charset="0"/>
              </a:rPr>
              <a:t> </a:t>
            </a:r>
            <a:r>
              <a:rPr altLang="zh-CN" dirty="0" sz="2648" lang="en-US">
                <a:solidFill>
                  <a:srgbClr val="FFFFFF"/>
                </a:solidFill>
                <a:latin typeface="Times New Roman" pitchFamily="18" charset="0"/>
                <a:cs typeface="Times New Roman" pitchFamily="18" charset="0"/>
              </a:rPr>
              <a:t>420)</a:t>
            </a:r>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662"/>
              </a:lnSpc>
            </a:pPr>
            <a:endParaRPr altLang="zh-CN" dirty="0" sz="1191" lang="en-US"/>
          </a:p>
          <a:p>
            <a:pPr>
              <a:lnSpc>
                <a:spcPts val="860"/>
              </a:lnSpc>
              <a:tabLst>
                <a:tab algn="l" pos="50429"/>
              </a:tabLst>
            </a:pPr>
            <a:r>
              <a:rPr altLang="zh-CN" dirty="0" sz="1191" lang="en-US"/>
              <a:t>	</a:t>
            </a:r>
            <a:r>
              <a:rPr altLang="zh-CN" dirty="0" sz="827" lang="en-US">
                <a:solidFill>
                  <a:srgbClr val="000000"/>
                </a:solidFill>
                <a:latin typeface="Times New Roman" pitchFamily="18" charset="0"/>
                <a:cs typeface="Times New Roman" pitchFamily="18" charset="0"/>
              </a:rPr>
              <a:t>42</a:t>
            </a:r>
          </a:p>
        </p:txBody>
      </p:sp>
      <p:sp>
        <p:nvSpPr>
          <p:cNvPr id="1048811" name="TextBox 1"/>
          <p:cNvSpPr txBox="1"/>
          <p:nvPr/>
        </p:nvSpPr>
        <p:spPr>
          <a:xfrm>
            <a:off x="2344831" y="2269192"/>
            <a:ext cx="105798" cy="2382575"/>
          </a:xfrm>
          <a:prstGeom prst="rect"/>
          <a:noFill/>
        </p:spPr>
        <p:txBody>
          <a:bodyPr lIns="0" rIns="0" rtlCol="0" tIns="0" wrap="none">
            <a:spAutoFit/>
          </a:bodyPr>
          <a:p>
            <a:pPr>
              <a:lnSpc>
                <a:spcPts val="728"/>
              </a:lnSpc>
              <a:tabLst>
                <a:tab algn="l" pos="50429"/>
              </a:tabLst>
            </a:pPr>
            <a:r>
              <a:rPr altLang="zh-CN" dirty="0" sz="827" lang="en-US">
                <a:solidFill>
                  <a:srgbClr val="000000"/>
                </a:solidFill>
                <a:latin typeface="Times New Roman" pitchFamily="18" charset="0"/>
                <a:cs typeface="Times New Roman" pitchFamily="18" charset="0"/>
              </a:rPr>
              <a:t>38</a:t>
            </a:r>
          </a:p>
          <a:p>
            <a:pPr>
              <a:lnSpc>
                <a:spcPts val="1059"/>
              </a:lnSpc>
              <a:tabLst>
                <a:tab algn="l" pos="50429"/>
              </a:tabLst>
            </a:pPr>
            <a:r>
              <a:rPr altLang="zh-CN" dirty="0" sz="827" lang="en-US">
                <a:solidFill>
                  <a:srgbClr val="000000"/>
                </a:solidFill>
                <a:latin typeface="Times New Roman" pitchFamily="18" charset="0"/>
                <a:cs typeface="Times New Roman" pitchFamily="18" charset="0"/>
              </a:rPr>
              <a:t>35</a:t>
            </a:r>
          </a:p>
          <a:p>
            <a:pPr>
              <a:lnSpc>
                <a:spcPts val="1059"/>
              </a:lnSpc>
              <a:tabLst>
                <a:tab algn="l" pos="50429"/>
              </a:tabLst>
            </a:pPr>
            <a:r>
              <a:rPr altLang="zh-CN" dirty="0" sz="827" lang="en-US">
                <a:solidFill>
                  <a:srgbClr val="000000"/>
                </a:solidFill>
                <a:latin typeface="Times New Roman" pitchFamily="18" charset="0"/>
                <a:cs typeface="Times New Roman" pitchFamily="18" charset="0"/>
              </a:rPr>
              <a:t>26</a:t>
            </a:r>
          </a:p>
          <a:p>
            <a:pPr>
              <a:lnSpc>
                <a:spcPts val="1059"/>
              </a:lnSpc>
              <a:tabLst>
                <a:tab algn="l" pos="50429"/>
              </a:tabLst>
            </a:pPr>
            <a:r>
              <a:rPr altLang="zh-CN" dirty="0" sz="827" lang="en-US">
                <a:solidFill>
                  <a:srgbClr val="000000"/>
                </a:solidFill>
                <a:latin typeface="Times New Roman" pitchFamily="18" charset="0"/>
                <a:cs typeface="Times New Roman" pitchFamily="18" charset="0"/>
              </a:rPr>
              <a:t>21</a:t>
            </a:r>
          </a:p>
          <a:p>
            <a:pPr>
              <a:lnSpc>
                <a:spcPts val="1059"/>
              </a:lnSpc>
              <a:tabLst>
                <a:tab algn="l" pos="50429"/>
              </a:tabLst>
            </a:pPr>
            <a:r>
              <a:rPr altLang="zh-CN" dirty="0" sz="827" lang="en-US">
                <a:solidFill>
                  <a:srgbClr val="000000"/>
                </a:solidFill>
                <a:latin typeface="Times New Roman" pitchFamily="18" charset="0"/>
                <a:cs typeface="Times New Roman" pitchFamily="18" charset="0"/>
              </a:rPr>
              <a:t>35</a:t>
            </a:r>
          </a:p>
          <a:p>
            <a:pPr>
              <a:lnSpc>
                <a:spcPts val="1059"/>
              </a:lnSpc>
              <a:tabLst>
                <a:tab algn="l" pos="50429"/>
              </a:tabLst>
            </a:pPr>
            <a:r>
              <a:rPr altLang="zh-CN" dirty="0" sz="827" lang="en-US">
                <a:solidFill>
                  <a:srgbClr val="000000"/>
                </a:solidFill>
                <a:latin typeface="Times New Roman" pitchFamily="18" charset="0"/>
                <a:cs typeface="Times New Roman" pitchFamily="18" charset="0"/>
              </a:rPr>
              <a:t>32</a:t>
            </a:r>
          </a:p>
          <a:p>
            <a:pPr>
              <a:lnSpc>
                <a:spcPts val="1059"/>
              </a:lnSpc>
              <a:tabLst>
                <a:tab algn="l" pos="50429"/>
              </a:tabLst>
            </a:pPr>
            <a:r>
              <a:rPr altLang="zh-CN" dirty="0" sz="1191" lang="en-US"/>
              <a:t>	</a:t>
            </a:r>
            <a:r>
              <a:rPr altLang="zh-CN" dirty="0" sz="827" lang="en-US">
                <a:solidFill>
                  <a:srgbClr val="000000"/>
                </a:solidFill>
                <a:latin typeface="Times New Roman" pitchFamily="18" charset="0"/>
                <a:cs typeface="Times New Roman" pitchFamily="18" charset="0"/>
              </a:rPr>
              <a:t>7</a:t>
            </a:r>
          </a:p>
          <a:p>
            <a:pPr>
              <a:lnSpc>
                <a:spcPts val="1059"/>
              </a:lnSpc>
              <a:tabLst>
                <a:tab algn="l" pos="50429"/>
              </a:tabLst>
            </a:pPr>
            <a:r>
              <a:rPr altLang="zh-CN" dirty="0" sz="827" lang="en-US">
                <a:solidFill>
                  <a:srgbClr val="000000"/>
                </a:solidFill>
                <a:latin typeface="Times New Roman" pitchFamily="18" charset="0"/>
                <a:cs typeface="Times New Roman" pitchFamily="18" charset="0"/>
              </a:rPr>
              <a:t>38</a:t>
            </a:r>
          </a:p>
          <a:p>
            <a:pPr>
              <a:lnSpc>
                <a:spcPts val="1059"/>
              </a:lnSpc>
              <a:tabLst>
                <a:tab algn="l" pos="50429"/>
              </a:tabLst>
            </a:pPr>
            <a:r>
              <a:rPr altLang="zh-CN" dirty="0" sz="827" lang="en-US">
                <a:solidFill>
                  <a:srgbClr val="000000"/>
                </a:solidFill>
                <a:latin typeface="Times New Roman" pitchFamily="18" charset="0"/>
                <a:cs typeface="Times New Roman" pitchFamily="18" charset="0"/>
              </a:rPr>
              <a:t>46</a:t>
            </a:r>
          </a:p>
          <a:p>
            <a:pPr>
              <a:lnSpc>
                <a:spcPts val="1059"/>
              </a:lnSpc>
              <a:tabLst>
                <a:tab algn="l" pos="50429"/>
              </a:tabLst>
            </a:pPr>
            <a:r>
              <a:rPr altLang="zh-CN" dirty="0" sz="827" lang="en-US">
                <a:solidFill>
                  <a:srgbClr val="000000"/>
                </a:solidFill>
                <a:latin typeface="Times New Roman" pitchFamily="18" charset="0"/>
                <a:cs typeface="Times New Roman" pitchFamily="18" charset="0"/>
              </a:rPr>
              <a:t>44</a:t>
            </a:r>
          </a:p>
          <a:p>
            <a:pPr>
              <a:lnSpc>
                <a:spcPts val="1059"/>
              </a:lnSpc>
              <a:tabLst>
                <a:tab algn="l" pos="50429"/>
              </a:tabLst>
            </a:pPr>
            <a:r>
              <a:rPr altLang="zh-CN" dirty="0" sz="827" lang="en-US">
                <a:solidFill>
                  <a:srgbClr val="000000"/>
                </a:solidFill>
                <a:latin typeface="Times New Roman" pitchFamily="18" charset="0"/>
                <a:cs typeface="Times New Roman" pitchFamily="18" charset="0"/>
              </a:rPr>
              <a:t>58</a:t>
            </a:r>
          </a:p>
          <a:p>
            <a:pPr>
              <a:lnSpc>
                <a:spcPts val="1059"/>
              </a:lnSpc>
              <a:tabLst>
                <a:tab algn="l" pos="50429"/>
              </a:tabLst>
            </a:pPr>
            <a:r>
              <a:rPr altLang="zh-CN" dirty="0" sz="827" lang="en-US">
                <a:solidFill>
                  <a:srgbClr val="000000"/>
                </a:solidFill>
                <a:latin typeface="Times New Roman" pitchFamily="18" charset="0"/>
                <a:cs typeface="Times New Roman" pitchFamily="18" charset="0"/>
              </a:rPr>
              <a:t>60</a:t>
            </a:r>
          </a:p>
          <a:p>
            <a:pPr>
              <a:lnSpc>
                <a:spcPts val="1059"/>
              </a:lnSpc>
              <a:tabLst>
                <a:tab algn="l" pos="50429"/>
              </a:tabLst>
            </a:pPr>
            <a:r>
              <a:rPr altLang="zh-CN" dirty="0" sz="827" lang="en-US">
                <a:solidFill>
                  <a:srgbClr val="000000"/>
                </a:solidFill>
                <a:latin typeface="Times New Roman" pitchFamily="18" charset="0"/>
                <a:cs typeface="Times New Roman" pitchFamily="18" charset="0"/>
              </a:rPr>
              <a:t>69</a:t>
            </a:r>
          </a:p>
          <a:p>
            <a:pPr>
              <a:lnSpc>
                <a:spcPts val="1059"/>
              </a:lnSpc>
              <a:tabLst>
                <a:tab algn="l" pos="50429"/>
              </a:tabLst>
            </a:pPr>
            <a:r>
              <a:rPr altLang="zh-CN" dirty="0" sz="827" lang="en-US">
                <a:solidFill>
                  <a:srgbClr val="000000"/>
                </a:solidFill>
                <a:latin typeface="Times New Roman" pitchFamily="18" charset="0"/>
                <a:cs typeface="Times New Roman" pitchFamily="18" charset="0"/>
              </a:rPr>
              <a:t>76</a:t>
            </a:r>
          </a:p>
          <a:p>
            <a:pPr>
              <a:lnSpc>
                <a:spcPts val="1059"/>
              </a:lnSpc>
              <a:tabLst>
                <a:tab algn="l" pos="50429"/>
              </a:tabLst>
            </a:pPr>
            <a:r>
              <a:rPr altLang="zh-CN" dirty="0" sz="827" lang="en-US">
                <a:solidFill>
                  <a:srgbClr val="000000"/>
                </a:solidFill>
                <a:latin typeface="Times New Roman" pitchFamily="18" charset="0"/>
                <a:cs typeface="Times New Roman" pitchFamily="18" charset="0"/>
              </a:rPr>
              <a:t>78</a:t>
            </a:r>
          </a:p>
          <a:p>
            <a:pPr>
              <a:lnSpc>
                <a:spcPts val="1059"/>
              </a:lnSpc>
              <a:tabLst>
                <a:tab algn="l" pos="50429"/>
              </a:tabLst>
            </a:pPr>
            <a:r>
              <a:rPr altLang="zh-CN" dirty="0" sz="827" lang="en-US">
                <a:solidFill>
                  <a:srgbClr val="000000"/>
                </a:solidFill>
                <a:latin typeface="Times New Roman" pitchFamily="18" charset="0"/>
                <a:cs typeface="Times New Roman" pitchFamily="18" charset="0"/>
              </a:rPr>
              <a:t>71</a:t>
            </a:r>
          </a:p>
          <a:p>
            <a:pPr>
              <a:lnSpc>
                <a:spcPts val="1059"/>
              </a:lnSpc>
              <a:tabLst>
                <a:tab algn="l" pos="50429"/>
              </a:tabLst>
            </a:pPr>
            <a:r>
              <a:rPr altLang="zh-CN" dirty="0" sz="827" lang="en-US">
                <a:solidFill>
                  <a:srgbClr val="000000"/>
                </a:solidFill>
                <a:latin typeface="Times New Roman" pitchFamily="18" charset="0"/>
                <a:cs typeface="Times New Roman" pitchFamily="18" charset="0"/>
              </a:rPr>
              <a:t>69</a:t>
            </a:r>
          </a:p>
        </p:txBody>
      </p:sp>
      <p:sp>
        <p:nvSpPr>
          <p:cNvPr id="1048812" name="TextBox 1"/>
          <p:cNvSpPr txBox="1"/>
          <p:nvPr/>
        </p:nvSpPr>
        <p:spPr>
          <a:xfrm>
            <a:off x="2344831" y="4597214"/>
            <a:ext cx="105798" cy="138371"/>
          </a:xfrm>
          <a:prstGeom prst="rect"/>
          <a:noFill/>
        </p:spPr>
        <p:txBody>
          <a:bodyPr lIns="0" rIns="0" rtlCol="0" tIns="0" wrap="none">
            <a:spAutoFit/>
          </a:bodyPr>
          <a:p>
            <a:pPr>
              <a:lnSpc>
                <a:spcPts val="728"/>
              </a:lnSpc>
            </a:pPr>
            <a:r>
              <a:rPr altLang="zh-CN" dirty="0" sz="827" lang="en-US">
                <a:solidFill>
                  <a:srgbClr val="000000"/>
                </a:solidFill>
                <a:latin typeface="Times New Roman" pitchFamily="18" charset="0"/>
                <a:cs typeface="Times New Roman" pitchFamily="18" charset="0"/>
              </a:rPr>
              <a:t>67</a:t>
            </a:r>
          </a:p>
        </p:txBody>
      </p:sp>
      <p:sp>
        <p:nvSpPr>
          <p:cNvPr id="1048813" name="TextBox 1"/>
          <p:cNvSpPr txBox="1"/>
          <p:nvPr/>
        </p:nvSpPr>
        <p:spPr>
          <a:xfrm>
            <a:off x="2344831" y="4740089"/>
            <a:ext cx="105798" cy="407676"/>
          </a:xfrm>
          <a:prstGeom prst="rect"/>
          <a:noFill/>
        </p:spPr>
        <p:txBody>
          <a:bodyPr lIns="0" rIns="0" rtlCol="0" tIns="0" wrap="none">
            <a:spAutoFit/>
          </a:bodyPr>
          <a:p>
            <a:pPr>
              <a:lnSpc>
                <a:spcPts val="728"/>
              </a:lnSpc>
            </a:pPr>
            <a:r>
              <a:rPr altLang="zh-CN" dirty="0" sz="827" lang="en-US">
                <a:solidFill>
                  <a:srgbClr val="000000"/>
                </a:solidFill>
                <a:latin typeface="Times New Roman" pitchFamily="18" charset="0"/>
                <a:cs typeface="Times New Roman" pitchFamily="18" charset="0"/>
              </a:rPr>
              <a:t>62</a:t>
            </a:r>
          </a:p>
          <a:p>
            <a:pPr>
              <a:lnSpc>
                <a:spcPts val="1059"/>
              </a:lnSpc>
            </a:pPr>
            <a:r>
              <a:rPr altLang="zh-CN" dirty="0" sz="827" lang="en-US">
                <a:solidFill>
                  <a:srgbClr val="000000"/>
                </a:solidFill>
                <a:latin typeface="Times New Roman" pitchFamily="18" charset="0"/>
                <a:cs typeface="Times New Roman" pitchFamily="18" charset="0"/>
              </a:rPr>
              <a:t>84</a:t>
            </a:r>
          </a:p>
          <a:p>
            <a:pPr>
              <a:lnSpc>
                <a:spcPts val="1059"/>
              </a:lnSpc>
            </a:pPr>
            <a:r>
              <a:rPr altLang="zh-CN" dirty="0" sz="827" lang="en-US">
                <a:solidFill>
                  <a:srgbClr val="000000"/>
                </a:solidFill>
                <a:latin typeface="Times New Roman" pitchFamily="18" charset="0"/>
                <a:cs typeface="Times New Roman" pitchFamily="18" charset="0"/>
              </a:rPr>
              <a:t>94</a:t>
            </a:r>
          </a:p>
        </p:txBody>
      </p:sp>
      <p:sp>
        <p:nvSpPr>
          <p:cNvPr id="1048814" name="TextBox 1"/>
          <p:cNvSpPr txBox="1"/>
          <p:nvPr/>
        </p:nvSpPr>
        <p:spPr>
          <a:xfrm>
            <a:off x="3958479" y="2243979"/>
            <a:ext cx="1660711" cy="138371"/>
          </a:xfrm>
          <a:prstGeom prst="rect"/>
          <a:noFill/>
        </p:spPr>
        <p:txBody>
          <a:bodyPr lIns="0" rIns="0" rtlCol="0" tIns="0" wrap="none">
            <a:spAutoFit/>
          </a:bodyPr>
          <a:p>
            <a:pPr>
              <a:lnSpc>
                <a:spcPts val="728"/>
              </a:lnSpc>
            </a:pPr>
            <a:r>
              <a:rPr altLang="zh-CN" b="1" dirty="0" sz="827" lang="en-US">
                <a:solidFill>
                  <a:srgbClr val="000000"/>
                </a:solidFill>
                <a:latin typeface="Times New Roman" pitchFamily="18" charset="0"/>
                <a:cs typeface="Times New Roman" pitchFamily="18" charset="0"/>
              </a:rPr>
              <a:t>TSP30</a:t>
            </a:r>
            <a:r>
              <a:rPr altLang="zh-CN" dirty="0" sz="827" lang="en-US">
                <a:latin typeface="Times New Roman" pitchFamily="18" charset="0"/>
                <a:cs typeface="Times New Roman" pitchFamily="18" charset="0"/>
              </a:rPr>
              <a:t> </a:t>
            </a:r>
            <a:r>
              <a:rPr altLang="zh-CN" b="1" dirty="0" sz="827" lang="en-US">
                <a:solidFill>
                  <a:srgbClr val="000000"/>
                </a:solidFill>
                <a:latin typeface="Times New Roman" pitchFamily="18" charset="0"/>
                <a:cs typeface="Times New Roman" pitchFamily="18" charset="0"/>
              </a:rPr>
              <a:t>Solution</a:t>
            </a:r>
            <a:r>
              <a:rPr altLang="zh-CN" dirty="0" sz="827" lang="en-US">
                <a:latin typeface="Times New Roman" pitchFamily="18" charset="0"/>
                <a:cs typeface="Times New Roman" pitchFamily="18" charset="0"/>
              </a:rPr>
              <a:t> </a:t>
            </a:r>
            <a:r>
              <a:rPr altLang="zh-CN" b="1" dirty="0" sz="827" lang="en-US">
                <a:solidFill>
                  <a:srgbClr val="000000"/>
                </a:solidFill>
                <a:latin typeface="Times New Roman" pitchFamily="18" charset="0"/>
                <a:cs typeface="Times New Roman" pitchFamily="18" charset="0"/>
              </a:rPr>
              <a:t>(Performance</a:t>
            </a:r>
            <a:r>
              <a:rPr altLang="zh-CN" dirty="0" sz="827" lang="en-US">
                <a:latin typeface="Times New Roman" pitchFamily="18" charset="0"/>
                <a:cs typeface="Times New Roman" pitchFamily="18" charset="0"/>
              </a:rPr>
              <a:t> </a:t>
            </a:r>
            <a:r>
              <a:rPr altLang="zh-CN" b="1" dirty="0" sz="827" lang="en-US">
                <a:solidFill>
                  <a:srgbClr val="000000"/>
                </a:solidFill>
                <a:latin typeface="Times New Roman" pitchFamily="18" charset="0"/>
                <a:cs typeface="Times New Roman" pitchFamily="18" charset="0"/>
              </a:rPr>
              <a:t>=</a:t>
            </a:r>
            <a:r>
              <a:rPr altLang="zh-CN" dirty="0" sz="827" lang="en-US">
                <a:latin typeface="Times New Roman" pitchFamily="18" charset="0"/>
                <a:cs typeface="Times New Roman" pitchFamily="18" charset="0"/>
              </a:rPr>
              <a:t> </a:t>
            </a:r>
            <a:r>
              <a:rPr altLang="zh-CN" b="1" dirty="0" sz="827" lang="en-US">
                <a:solidFill>
                  <a:srgbClr val="000000"/>
                </a:solidFill>
                <a:latin typeface="Times New Roman" pitchFamily="18" charset="0"/>
                <a:cs typeface="Times New Roman" pitchFamily="18" charset="0"/>
              </a:rPr>
              <a:t>420)</a:t>
            </a:r>
          </a:p>
        </p:txBody>
      </p:sp>
      <p:sp>
        <p:nvSpPr>
          <p:cNvPr id="1048815" name="TextBox 1"/>
          <p:cNvSpPr txBox="1"/>
          <p:nvPr/>
        </p:nvSpPr>
        <p:spPr>
          <a:xfrm>
            <a:off x="2731434" y="2504515"/>
            <a:ext cx="134652" cy="2136482"/>
          </a:xfrm>
          <a:prstGeom prst="rect"/>
          <a:noFill/>
        </p:spPr>
        <p:txBody>
          <a:bodyPr lIns="0" rIns="0" rtlCol="0" tIns="0" wrap="none">
            <a:spAutoFit/>
          </a:bodyPr>
          <a:p>
            <a:pPr>
              <a:lnSpc>
                <a:spcPts val="596"/>
              </a:lnSpc>
              <a:tabLst>
                <a:tab algn="l" pos="42024"/>
                <a:tab algn="l" pos="84049"/>
              </a:tabLst>
            </a:pPr>
            <a:r>
              <a:rPr altLang="zh-CN" dirty="0" sz="699" lang="en-US">
                <a:solidFill>
                  <a:srgbClr val="000000"/>
                </a:solidFill>
                <a:latin typeface="Times New Roman" pitchFamily="18" charset="0"/>
                <a:cs typeface="Times New Roman" pitchFamily="18" charset="0"/>
              </a:rPr>
              <a:t>120</a:t>
            </a:r>
          </a:p>
          <a:p>
            <a:pPr>
              <a:lnSpc>
                <a:spcPts val="662"/>
              </a:lnSpc>
            </a:pPr>
            <a:endParaRPr altLang="zh-CN" dirty="0" sz="1191" lang="en-US"/>
          </a:p>
          <a:p>
            <a:pPr>
              <a:lnSpc>
                <a:spcPts val="662"/>
              </a:lnSpc>
            </a:pPr>
            <a:endParaRPr altLang="zh-CN" dirty="0" sz="1191" lang="en-US"/>
          </a:p>
          <a:p>
            <a:pPr>
              <a:lnSpc>
                <a:spcPts val="1191"/>
              </a:lnSpc>
              <a:tabLst>
                <a:tab algn="l" pos="42024"/>
                <a:tab algn="l" pos="84049"/>
              </a:tabLst>
            </a:pPr>
            <a:r>
              <a:rPr altLang="zh-CN" dirty="0" sz="699" lang="en-US">
                <a:solidFill>
                  <a:srgbClr val="000000"/>
                </a:solidFill>
                <a:latin typeface="Times New Roman" pitchFamily="18" charset="0"/>
                <a:cs typeface="Times New Roman" pitchFamily="18" charset="0"/>
              </a:rPr>
              <a:t>100</a:t>
            </a:r>
          </a:p>
          <a:p>
            <a:pPr>
              <a:lnSpc>
                <a:spcPts val="662"/>
              </a:lnSpc>
            </a:pPr>
            <a:endParaRPr altLang="zh-CN" dirty="0" sz="1191" lang="en-US"/>
          </a:p>
          <a:p>
            <a:pPr>
              <a:lnSpc>
                <a:spcPts val="662"/>
              </a:lnSpc>
            </a:pPr>
            <a:endParaRPr altLang="zh-CN" dirty="0" sz="1191" lang="en-US"/>
          </a:p>
          <a:p>
            <a:pPr>
              <a:lnSpc>
                <a:spcPts val="1191"/>
              </a:lnSpc>
              <a:tabLst>
                <a:tab algn="l" pos="42024"/>
                <a:tab algn="l" pos="84049"/>
              </a:tabLst>
            </a:pPr>
            <a:r>
              <a:rPr altLang="zh-CN" dirty="0" sz="1191" lang="en-US"/>
              <a:t>	</a:t>
            </a:r>
            <a:r>
              <a:rPr altLang="zh-CN" dirty="0" sz="699" lang="en-US">
                <a:solidFill>
                  <a:srgbClr val="000000"/>
                </a:solidFill>
                <a:latin typeface="Times New Roman" pitchFamily="18" charset="0"/>
                <a:cs typeface="Times New Roman" pitchFamily="18" charset="0"/>
              </a:rPr>
              <a:t>80</a:t>
            </a:r>
          </a:p>
          <a:p>
            <a:pPr>
              <a:lnSpc>
                <a:spcPts val="662"/>
              </a:lnSpc>
            </a:pPr>
            <a:endParaRPr altLang="zh-CN" dirty="0" sz="1191" lang="en-US"/>
          </a:p>
          <a:p>
            <a:pPr>
              <a:lnSpc>
                <a:spcPts val="662"/>
              </a:lnSpc>
            </a:pPr>
            <a:endParaRPr altLang="zh-CN" dirty="0" sz="1191" lang="en-US"/>
          </a:p>
          <a:p>
            <a:pPr>
              <a:lnSpc>
                <a:spcPts val="1258"/>
              </a:lnSpc>
              <a:tabLst>
                <a:tab algn="l" pos="42024"/>
                <a:tab algn="l" pos="84049"/>
              </a:tabLst>
            </a:pPr>
            <a:r>
              <a:rPr altLang="zh-CN" dirty="0" sz="1191" lang="en-US"/>
              <a:t>	</a:t>
            </a:r>
            <a:r>
              <a:rPr altLang="zh-CN" dirty="0" sz="699" lang="en-US">
                <a:solidFill>
                  <a:srgbClr val="000000"/>
                </a:solidFill>
                <a:latin typeface="Times New Roman" pitchFamily="18" charset="0"/>
                <a:cs typeface="Times New Roman" pitchFamily="18" charset="0"/>
              </a:rPr>
              <a:t>60</a:t>
            </a:r>
          </a:p>
          <a:p>
            <a:pPr>
              <a:lnSpc>
                <a:spcPts val="662"/>
              </a:lnSpc>
            </a:pPr>
            <a:endParaRPr altLang="zh-CN" dirty="0" sz="1191" lang="en-US"/>
          </a:p>
          <a:p>
            <a:pPr>
              <a:lnSpc>
                <a:spcPts val="662"/>
              </a:lnSpc>
            </a:pPr>
            <a:endParaRPr altLang="zh-CN" dirty="0" sz="1191" lang="en-US"/>
          </a:p>
          <a:p>
            <a:pPr>
              <a:lnSpc>
                <a:spcPts val="1191"/>
              </a:lnSpc>
              <a:tabLst>
                <a:tab algn="l" pos="42024"/>
                <a:tab algn="l" pos="84049"/>
              </a:tabLst>
            </a:pPr>
            <a:r>
              <a:rPr altLang="zh-CN" dirty="0" sz="1191" lang="en-US"/>
              <a:t>	</a:t>
            </a:r>
            <a:r>
              <a:rPr altLang="zh-CN" dirty="0" sz="699" lang="en-US">
                <a:solidFill>
                  <a:srgbClr val="000000"/>
                </a:solidFill>
                <a:latin typeface="Times New Roman" pitchFamily="18" charset="0"/>
                <a:cs typeface="Times New Roman" pitchFamily="18" charset="0"/>
              </a:rPr>
              <a:t>40</a:t>
            </a:r>
          </a:p>
          <a:p>
            <a:pPr>
              <a:lnSpc>
                <a:spcPts val="662"/>
              </a:lnSpc>
            </a:pPr>
            <a:endParaRPr altLang="zh-CN" dirty="0" sz="1191" lang="en-US"/>
          </a:p>
          <a:p>
            <a:pPr>
              <a:lnSpc>
                <a:spcPts val="662"/>
              </a:lnSpc>
            </a:pPr>
            <a:endParaRPr altLang="zh-CN" dirty="0" sz="1191" lang="en-US"/>
          </a:p>
          <a:p>
            <a:pPr>
              <a:lnSpc>
                <a:spcPts val="1191"/>
              </a:lnSpc>
              <a:tabLst>
                <a:tab algn="l" pos="42024"/>
                <a:tab algn="l" pos="84049"/>
              </a:tabLst>
            </a:pPr>
            <a:r>
              <a:rPr altLang="zh-CN" dirty="0" sz="1191" lang="en-US"/>
              <a:t>	</a:t>
            </a:r>
            <a:r>
              <a:rPr altLang="zh-CN" dirty="0" sz="699" lang="en-US">
                <a:solidFill>
                  <a:srgbClr val="000000"/>
                </a:solidFill>
                <a:latin typeface="Times New Roman" pitchFamily="18" charset="0"/>
                <a:cs typeface="Times New Roman" pitchFamily="18" charset="0"/>
              </a:rPr>
              <a:t>20</a:t>
            </a:r>
          </a:p>
          <a:p>
            <a:pPr>
              <a:lnSpc>
                <a:spcPts val="662"/>
              </a:lnSpc>
            </a:pPr>
            <a:endParaRPr altLang="zh-CN" dirty="0" sz="1191" lang="en-US"/>
          </a:p>
          <a:p>
            <a:pPr>
              <a:lnSpc>
                <a:spcPts val="662"/>
              </a:lnSpc>
            </a:pPr>
            <a:endParaRPr altLang="zh-CN" dirty="0" sz="1191" lang="en-US"/>
          </a:p>
          <a:p>
            <a:pPr>
              <a:lnSpc>
                <a:spcPts val="1191"/>
              </a:lnSpc>
              <a:tabLst>
                <a:tab algn="l" pos="42024"/>
                <a:tab algn="l" pos="84049"/>
              </a:tabLst>
            </a:pPr>
            <a:r>
              <a:rPr altLang="zh-CN" dirty="0" sz="1191" lang="en-US"/>
              <a:t>		</a:t>
            </a:r>
            <a:r>
              <a:rPr altLang="zh-CN" dirty="0" sz="699" lang="en-US">
                <a:solidFill>
                  <a:srgbClr val="000000"/>
                </a:solidFill>
                <a:latin typeface="Times New Roman" pitchFamily="18" charset="0"/>
                <a:cs typeface="Times New Roman" pitchFamily="18" charset="0"/>
              </a:rPr>
              <a:t>0</a:t>
            </a:r>
          </a:p>
        </p:txBody>
      </p:sp>
      <p:sp>
        <p:nvSpPr>
          <p:cNvPr id="1048816" name="TextBox 1"/>
          <p:cNvSpPr txBox="1"/>
          <p:nvPr/>
        </p:nvSpPr>
        <p:spPr>
          <a:xfrm>
            <a:off x="2899522" y="4580404"/>
            <a:ext cx="44884"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0</a:t>
            </a:r>
          </a:p>
        </p:txBody>
      </p:sp>
      <p:sp>
        <p:nvSpPr>
          <p:cNvPr id="1048817" name="TextBox 1"/>
          <p:cNvSpPr txBox="1"/>
          <p:nvPr/>
        </p:nvSpPr>
        <p:spPr>
          <a:xfrm>
            <a:off x="3277721" y="4580404"/>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10</a:t>
            </a:r>
          </a:p>
        </p:txBody>
      </p:sp>
      <p:sp>
        <p:nvSpPr>
          <p:cNvPr id="1048818" name="TextBox 1"/>
          <p:cNvSpPr txBox="1"/>
          <p:nvPr/>
        </p:nvSpPr>
        <p:spPr>
          <a:xfrm>
            <a:off x="3681133" y="4580404"/>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20</a:t>
            </a:r>
          </a:p>
        </p:txBody>
      </p:sp>
      <p:sp>
        <p:nvSpPr>
          <p:cNvPr id="1048819" name="TextBox 1"/>
          <p:cNvSpPr txBox="1"/>
          <p:nvPr/>
        </p:nvSpPr>
        <p:spPr>
          <a:xfrm>
            <a:off x="4084544" y="4580404"/>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30</a:t>
            </a:r>
          </a:p>
        </p:txBody>
      </p:sp>
      <p:sp>
        <p:nvSpPr>
          <p:cNvPr id="1048820" name="TextBox 1"/>
          <p:cNvSpPr txBox="1"/>
          <p:nvPr/>
        </p:nvSpPr>
        <p:spPr>
          <a:xfrm>
            <a:off x="4487956" y="4580404"/>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40</a:t>
            </a:r>
          </a:p>
        </p:txBody>
      </p:sp>
      <p:sp>
        <p:nvSpPr>
          <p:cNvPr id="1048821" name="TextBox 1"/>
          <p:cNvSpPr txBox="1"/>
          <p:nvPr/>
        </p:nvSpPr>
        <p:spPr>
          <a:xfrm>
            <a:off x="4891368" y="4580404"/>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50</a:t>
            </a:r>
          </a:p>
        </p:txBody>
      </p:sp>
      <p:sp>
        <p:nvSpPr>
          <p:cNvPr id="1048822" name="TextBox 1"/>
          <p:cNvSpPr txBox="1"/>
          <p:nvPr/>
        </p:nvSpPr>
        <p:spPr>
          <a:xfrm>
            <a:off x="5286375" y="4580404"/>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60</a:t>
            </a:r>
          </a:p>
        </p:txBody>
      </p:sp>
      <p:sp>
        <p:nvSpPr>
          <p:cNvPr id="1048823" name="TextBox 1"/>
          <p:cNvSpPr txBox="1"/>
          <p:nvPr/>
        </p:nvSpPr>
        <p:spPr>
          <a:xfrm>
            <a:off x="5689787" y="4580404"/>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70</a:t>
            </a:r>
          </a:p>
        </p:txBody>
      </p:sp>
      <p:sp>
        <p:nvSpPr>
          <p:cNvPr id="1048824" name="TextBox 1"/>
          <p:cNvSpPr txBox="1"/>
          <p:nvPr/>
        </p:nvSpPr>
        <p:spPr>
          <a:xfrm>
            <a:off x="6101603" y="4580404"/>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80</a:t>
            </a:r>
          </a:p>
        </p:txBody>
      </p:sp>
      <p:sp>
        <p:nvSpPr>
          <p:cNvPr id="1048825" name="TextBox 1"/>
          <p:cNvSpPr txBox="1"/>
          <p:nvPr/>
        </p:nvSpPr>
        <p:spPr>
          <a:xfrm>
            <a:off x="6496610" y="4580404"/>
            <a:ext cx="89768"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90</a:t>
            </a:r>
          </a:p>
        </p:txBody>
      </p:sp>
      <p:sp>
        <p:nvSpPr>
          <p:cNvPr id="1048826" name="TextBox 1"/>
          <p:cNvSpPr txBox="1"/>
          <p:nvPr/>
        </p:nvSpPr>
        <p:spPr>
          <a:xfrm>
            <a:off x="6874809" y="4580404"/>
            <a:ext cx="134652" cy="124842"/>
          </a:xfrm>
          <a:prstGeom prst="rect"/>
          <a:noFill/>
        </p:spPr>
        <p:txBody>
          <a:bodyPr lIns="0" rIns="0" rtlCol="0" tIns="0" wrap="none">
            <a:spAutoFit/>
          </a:bodyPr>
          <a:p>
            <a:pPr>
              <a:lnSpc>
                <a:spcPts val="596"/>
              </a:lnSpc>
            </a:pPr>
            <a:r>
              <a:rPr altLang="zh-CN" dirty="0" sz="699" lang="en-US">
                <a:solidFill>
                  <a:srgbClr val="000000"/>
                </a:solidFill>
                <a:latin typeface="Times New Roman" pitchFamily="18" charset="0"/>
                <a:cs typeface="Times New Roman" pitchFamily="18" charset="0"/>
              </a:rPr>
              <a:t>100</a:t>
            </a:r>
          </a:p>
        </p:txBody>
      </p:sp>
      <p:sp>
        <p:nvSpPr>
          <p:cNvPr id="1048827" name="TextBox 1"/>
          <p:cNvSpPr txBox="1"/>
          <p:nvPr/>
        </p:nvSpPr>
        <p:spPr>
          <a:xfrm>
            <a:off x="4908176" y="4756897"/>
            <a:ext cx="44884" cy="124842"/>
          </a:xfrm>
          <a:prstGeom prst="rect"/>
          <a:noFill/>
        </p:spPr>
        <p:txBody>
          <a:bodyPr lIns="0" rIns="0" rtlCol="0" tIns="0" wrap="none">
            <a:spAutoFit/>
          </a:bodyPr>
          <a:p>
            <a:pPr>
              <a:lnSpc>
                <a:spcPts val="596"/>
              </a:lnSpc>
            </a:pPr>
            <a:r>
              <a:rPr altLang="zh-CN" b="1" dirty="0" sz="699" lang="en-US">
                <a:solidFill>
                  <a:srgbClr val="000000"/>
                </a:solidFill>
                <a:latin typeface="Times New Roman" pitchFamily="18" charset="0"/>
                <a:cs typeface="Times New Roman" pitchFamily="18" charset="0"/>
              </a:rPr>
              <a:t>x</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02" name="Title 1"/>
          <p:cNvSpPr>
            <a:spLocks noGrp="1"/>
          </p:cNvSpPr>
          <p:nvPr>
            <p:ph type="title"/>
          </p:nvPr>
        </p:nvSpPr>
        <p:spPr>
          <a:xfrm>
            <a:off x="1443491" y="13741"/>
            <a:ext cx="6251303" cy="1049235"/>
          </a:xfrm>
        </p:spPr>
        <p:txBody>
          <a:bodyPr/>
          <a:p>
            <a:r>
              <a:rPr b="1" dirty="0" lang="en-US"/>
              <a:t>Implementation Details</a:t>
            </a:r>
            <a:endParaRPr dirty="0" lang="en-US"/>
          </a:p>
        </p:txBody>
      </p:sp>
      <p:sp>
        <p:nvSpPr>
          <p:cNvPr id="1048603" name="Content Placeholder 2"/>
          <p:cNvSpPr>
            <a:spLocks noGrp="1"/>
          </p:cNvSpPr>
          <p:nvPr>
            <p:ph idx="1"/>
          </p:nvPr>
        </p:nvSpPr>
        <p:spPr>
          <a:xfrm>
            <a:off x="685800" y="1062976"/>
            <a:ext cx="7848599" cy="4403371"/>
          </a:xfrm>
        </p:spPr>
        <p:txBody>
          <a:bodyPr/>
          <a:p>
            <a:pPr algn="just" indent="0" marL="0">
              <a:buNone/>
            </a:pPr>
            <a:r>
              <a:rPr dirty="0" lang="en-US"/>
              <a:t>After an initial population is randomly generated, the algorithm evolves through three operators:</a:t>
            </a:r>
          </a:p>
          <a:p>
            <a:pPr algn="just" indent="0" marL="0">
              <a:buNone/>
            </a:pPr>
            <a:endParaRPr b="1" dirty="0" lang="en-US"/>
          </a:p>
          <a:p>
            <a:pPr algn="just"/>
            <a:r>
              <a:rPr b="1" dirty="0" lang="en-US"/>
              <a:t>Selection,</a:t>
            </a:r>
            <a:r>
              <a:rPr dirty="0" lang="en-US"/>
              <a:t> which equates to survival of the fittest;</a:t>
            </a:r>
          </a:p>
          <a:p>
            <a:pPr algn="just"/>
            <a:r>
              <a:rPr b="1" dirty="0" lang="en-US"/>
              <a:t>Crossover,</a:t>
            </a:r>
            <a:r>
              <a:rPr dirty="0" lang="en-US"/>
              <a:t> which represents mating between individuals;</a:t>
            </a:r>
          </a:p>
          <a:p>
            <a:pPr algn="just"/>
            <a:r>
              <a:rPr b="1" dirty="0" lang="en-US"/>
              <a:t>Mutation,</a:t>
            </a:r>
            <a:r>
              <a:rPr dirty="0" lang="en-US"/>
              <a:t> which introduces random modifications.</a:t>
            </a:r>
          </a:p>
          <a:p>
            <a:pPr algn="just"/>
            <a:endParaRPr dirty="0"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31" name=""/>
        <p:cNvGrpSpPr/>
        <p:nvPr/>
      </p:nvGrpSpPr>
      <p:grpSpPr>
        <a:xfrm>
          <a:off x="0" y="0"/>
          <a:ext cx="0" cy="0"/>
          <a:chOff x="0" y="0"/>
          <a:chExt cx="0" cy="0"/>
        </a:xfrm>
      </p:grpSpPr>
      <p:sp>
        <p:nvSpPr>
          <p:cNvPr id="1048836" name="Rectangle 3"/>
          <p:cNvSpPr/>
          <p:nvPr/>
        </p:nvSpPr>
        <p:spPr>
          <a:xfrm>
            <a:off x="2741917" y="2967335"/>
            <a:ext cx="3660169" cy="923330"/>
          </a:xfrm>
          <a:prstGeom prst="rect"/>
          <a:noFill/>
        </p:spPr>
        <p:txBody>
          <a:bodyPr bIns="45720" lIns="91440" rIns="91440" tIns="45720" wrap="none">
            <a:spAutoFit/>
          </a:bodyPr>
          <a:p>
            <a:pPr algn="ctr"/>
            <a:r>
              <a:rPr b="1" dirty="0" sz="5400" lang="en-US">
                <a:ln w="13462">
                  <a:solidFill>
                    <a:schemeClr val="accent2">
                      <a:lumMod val="50000"/>
                    </a:schemeClr>
                  </a:solidFill>
                  <a:prstDash val="solid"/>
                </a:ln>
                <a:solidFill>
                  <a:schemeClr val="accent1">
                    <a:lumMod val="75000"/>
                  </a:schemeClr>
                </a:solidFill>
                <a:effectLst>
                  <a:outerShdw algn="bl" dir="2700000" dist="38100" rotWithShape="0">
                    <a:schemeClr val="accent5"/>
                  </a:outerShdw>
                </a:effectLst>
              </a:rPr>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04" name="Title 1"/>
          <p:cNvSpPr>
            <a:spLocks noGrp="1"/>
          </p:cNvSpPr>
          <p:nvPr>
            <p:ph type="title"/>
          </p:nvPr>
        </p:nvSpPr>
        <p:spPr>
          <a:xfrm>
            <a:off x="1421006" y="0"/>
            <a:ext cx="6251303" cy="1049235"/>
          </a:xfrm>
        </p:spPr>
        <p:txBody>
          <a:bodyPr/>
          <a:p>
            <a:r>
              <a:rPr b="1" dirty="0" lang="en-US"/>
              <a:t>Selection Operator</a:t>
            </a:r>
            <a:endParaRPr dirty="0" lang="en-US"/>
          </a:p>
        </p:txBody>
      </p:sp>
      <p:sp>
        <p:nvSpPr>
          <p:cNvPr id="1048605" name="Content Placeholder 2"/>
          <p:cNvSpPr>
            <a:spLocks noGrp="1"/>
          </p:cNvSpPr>
          <p:nvPr>
            <p:ph idx="1"/>
          </p:nvPr>
        </p:nvSpPr>
        <p:spPr>
          <a:xfrm>
            <a:off x="736657" y="1049235"/>
            <a:ext cx="7619999" cy="4417111"/>
          </a:xfrm>
        </p:spPr>
        <p:txBody>
          <a:bodyPr/>
          <a:p>
            <a:pPr algn="just"/>
            <a:r>
              <a:rPr dirty="0" lang="en-US"/>
              <a:t>Key idea: give preference to better individuals, allowing them to pass on their genes to the next generation.</a:t>
            </a:r>
          </a:p>
          <a:p>
            <a:pPr algn="just"/>
            <a:endParaRPr dirty="0" lang="en-US"/>
          </a:p>
          <a:p>
            <a:pPr algn="just"/>
            <a:r>
              <a:rPr dirty="0" lang="en-US"/>
              <a:t>The goodness of each individual depends on its fitness.</a:t>
            </a:r>
          </a:p>
          <a:p>
            <a:pPr algn="just"/>
            <a:endParaRPr dirty="0" lang="en-US"/>
          </a:p>
          <a:p>
            <a:pPr algn="just"/>
            <a:r>
              <a:rPr dirty="0" lang="en-US"/>
              <a:t>Fitness may be determined by an objective function or by a subjective judgement.</a:t>
            </a:r>
          </a:p>
          <a:p>
            <a:pPr algn="just"/>
            <a:endParaRPr dirty="0"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606" name="Title 1"/>
          <p:cNvSpPr>
            <a:spLocks noGrp="1"/>
          </p:cNvSpPr>
          <p:nvPr>
            <p:ph type="title"/>
          </p:nvPr>
        </p:nvSpPr>
        <p:spPr>
          <a:xfrm>
            <a:off x="1446348" y="0"/>
            <a:ext cx="6251303" cy="1049235"/>
          </a:xfrm>
        </p:spPr>
        <p:txBody>
          <a:bodyPr>
            <a:normAutofit/>
          </a:bodyPr>
          <a:p>
            <a:r>
              <a:rPr b="1" dirty="0" lang="en-US"/>
              <a:t>Crossover Operator</a:t>
            </a:r>
            <a:endParaRPr dirty="0" lang="en-US"/>
          </a:p>
        </p:txBody>
      </p:sp>
      <p:sp>
        <p:nvSpPr>
          <p:cNvPr id="1048607" name="Content Placeholder 2"/>
          <p:cNvSpPr>
            <a:spLocks noGrp="1"/>
          </p:cNvSpPr>
          <p:nvPr>
            <p:ph idx="1"/>
          </p:nvPr>
        </p:nvSpPr>
        <p:spPr>
          <a:xfrm>
            <a:off x="685800" y="1049235"/>
            <a:ext cx="7848600" cy="5004246"/>
          </a:xfrm>
        </p:spPr>
        <p:txBody>
          <a:bodyPr>
            <a:normAutofit fontScale="95000" lnSpcReduction="10000"/>
          </a:bodyPr>
          <a:p>
            <a:pPr algn="just"/>
            <a:r>
              <a:rPr dirty="0" lang="en-US"/>
              <a:t>Prime distinguished factor of GA from other optimization techniques</a:t>
            </a:r>
          </a:p>
          <a:p>
            <a:pPr algn="just"/>
            <a:r>
              <a:rPr dirty="0" lang="en-US"/>
              <a:t>Two individuals are chosen from the population using the selection operator</a:t>
            </a:r>
          </a:p>
          <a:p>
            <a:pPr algn="just"/>
            <a:r>
              <a:rPr dirty="0" lang="en-US"/>
              <a:t>A crossover site along the bit strings is randomly chosen</a:t>
            </a:r>
          </a:p>
          <a:p>
            <a:pPr algn="just"/>
            <a:r>
              <a:rPr dirty="0" lang="en-US"/>
              <a:t>The values of the two strings are exchanged up to this point</a:t>
            </a:r>
          </a:p>
          <a:p>
            <a:pPr algn="just"/>
            <a:r>
              <a:rPr dirty="0" lang="en-US"/>
              <a:t>If S1=000000 and S2=111111 and the crossover point is 2 then S1'=110000 and S2'=001111</a:t>
            </a:r>
          </a:p>
          <a:p>
            <a:pPr algn="just"/>
            <a:r>
              <a:rPr dirty="0" lang="en-US"/>
              <a:t>The two new offspring created from this mating are put into the next generation of the population</a:t>
            </a:r>
          </a:p>
          <a:p>
            <a:pPr algn="just"/>
            <a:r>
              <a:rPr dirty="0" lang="en-US"/>
              <a:t>By recombining portions of good individuals, this process is likely to create even better individuals</a:t>
            </a:r>
          </a:p>
          <a:p>
            <a:pPr algn="just"/>
            <a:endParaRPr dirty="0"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08" name="Title 1"/>
          <p:cNvSpPr>
            <a:spLocks noGrp="1"/>
          </p:cNvSpPr>
          <p:nvPr>
            <p:ph type="title"/>
          </p:nvPr>
        </p:nvSpPr>
        <p:spPr>
          <a:xfrm>
            <a:off x="522073" y="0"/>
            <a:ext cx="7886700" cy="994172"/>
          </a:xfrm>
        </p:spPr>
        <p:txBody>
          <a:bodyPr/>
          <a:p>
            <a:r>
              <a:rPr b="1" dirty="0" lang="en-US"/>
              <a:t>Crossover Operator </a:t>
            </a:r>
            <a:r>
              <a:rPr b="1" dirty="0" sz="1400" lang="en-US"/>
              <a:t>(Cont.)</a:t>
            </a:r>
            <a:endParaRPr dirty="0" lang="en-US"/>
          </a:p>
        </p:txBody>
      </p:sp>
      <p:sp>
        <p:nvSpPr>
          <p:cNvPr id="1048609" name="Rectangle 5"/>
          <p:cNvSpPr/>
          <p:nvPr/>
        </p:nvSpPr>
        <p:spPr>
          <a:xfrm>
            <a:off x="522073" y="994172"/>
            <a:ext cx="8088527" cy="5078313"/>
          </a:xfrm>
          <a:prstGeom prst="rect"/>
        </p:spPr>
        <p:txBody>
          <a:bodyPr wrap="square">
            <a:spAutoFit/>
          </a:bodyPr>
          <a:p>
            <a:pPr algn="just"/>
            <a:r>
              <a:rPr dirty="0" lang="en-US">
                <a:solidFill>
                  <a:srgbClr val="333333"/>
                </a:solidFill>
                <a:latin typeface="+mj-lt"/>
              </a:rPr>
              <a:t>Order 1 Crossover is a fairly simple permutation crossover. Basically, a swath of consecutive alleles from parent 1 drops down, and remaining values are placed in the child in the order which they appear in parent 2.</a:t>
            </a:r>
          </a:p>
          <a:p>
            <a:pPr algn="just"/>
            <a:r>
              <a:rPr dirty="0" lang="en-US">
                <a:solidFill>
                  <a:srgbClr val="333333"/>
                </a:solidFill>
                <a:latin typeface="+mj-lt"/>
              </a:rPr>
              <a:t>Parent 1: </a:t>
            </a:r>
            <a:r>
              <a:rPr dirty="0" lang="en-US">
                <a:latin typeface="+mj-lt"/>
              </a:rPr>
              <a:t>8 4 7 </a:t>
            </a:r>
            <a:r>
              <a:rPr dirty="0" lang="en-US" u="sng">
                <a:latin typeface="+mj-lt"/>
              </a:rPr>
              <a:t>3 6 2 5 1</a:t>
            </a:r>
            <a:r>
              <a:rPr dirty="0" lang="en-US">
                <a:latin typeface="+mj-lt"/>
              </a:rPr>
              <a:t> 9 0</a:t>
            </a:r>
          </a:p>
          <a:p>
            <a:pPr algn="just"/>
            <a:r>
              <a:rPr dirty="0" lang="en-US">
                <a:solidFill>
                  <a:srgbClr val="333333"/>
                </a:solidFill>
                <a:latin typeface="+mj-lt"/>
              </a:rPr>
              <a:t>Parent 2: </a:t>
            </a:r>
            <a:r>
              <a:rPr dirty="0" lang="en-US">
                <a:solidFill>
                  <a:srgbClr val="008000"/>
                </a:solidFill>
                <a:latin typeface="+mj-lt"/>
              </a:rPr>
              <a:t>0 </a:t>
            </a:r>
            <a:r>
              <a:rPr dirty="0" lang="en-US" strike="sngStrike">
                <a:solidFill>
                  <a:srgbClr val="333333"/>
                </a:solidFill>
                <a:latin typeface="+mj-lt"/>
              </a:rPr>
              <a:t>1</a:t>
            </a:r>
            <a:r>
              <a:rPr dirty="0" lang="en-US">
                <a:solidFill>
                  <a:srgbClr val="333333"/>
                </a:solidFill>
                <a:latin typeface="+mj-lt"/>
              </a:rPr>
              <a:t> </a:t>
            </a:r>
            <a:r>
              <a:rPr dirty="0" lang="en-US" strike="sngStrike">
                <a:solidFill>
                  <a:srgbClr val="333333"/>
                </a:solidFill>
                <a:latin typeface="+mj-lt"/>
              </a:rPr>
              <a:t>2</a:t>
            </a:r>
            <a:r>
              <a:rPr dirty="0" lang="en-US">
                <a:solidFill>
                  <a:srgbClr val="333333"/>
                </a:solidFill>
                <a:latin typeface="+mj-lt"/>
              </a:rPr>
              <a:t> </a:t>
            </a:r>
            <a:r>
              <a:rPr dirty="0" lang="en-US" strike="sngStrike">
                <a:solidFill>
                  <a:srgbClr val="333333"/>
                </a:solidFill>
                <a:latin typeface="+mj-lt"/>
              </a:rPr>
              <a:t>3</a:t>
            </a:r>
            <a:r>
              <a:rPr dirty="0" lang="en-US">
                <a:solidFill>
                  <a:srgbClr val="333333"/>
                </a:solidFill>
                <a:latin typeface="+mj-lt"/>
              </a:rPr>
              <a:t> </a:t>
            </a:r>
            <a:r>
              <a:rPr dirty="0" lang="en-US">
                <a:solidFill>
                  <a:srgbClr val="FF0000"/>
                </a:solidFill>
                <a:latin typeface="+mj-lt"/>
              </a:rPr>
              <a:t>4</a:t>
            </a:r>
            <a:r>
              <a:rPr dirty="0" lang="en-US">
                <a:solidFill>
                  <a:srgbClr val="333333"/>
                </a:solidFill>
                <a:latin typeface="+mj-lt"/>
              </a:rPr>
              <a:t> </a:t>
            </a:r>
            <a:r>
              <a:rPr dirty="0" lang="en-US" strike="sngStrike">
                <a:solidFill>
                  <a:srgbClr val="333333"/>
                </a:solidFill>
                <a:latin typeface="+mj-lt"/>
              </a:rPr>
              <a:t>5</a:t>
            </a:r>
            <a:r>
              <a:rPr dirty="0" lang="en-US">
                <a:solidFill>
                  <a:srgbClr val="333333"/>
                </a:solidFill>
                <a:latin typeface="+mj-lt"/>
              </a:rPr>
              <a:t> </a:t>
            </a:r>
            <a:r>
              <a:rPr dirty="0" lang="en-US" strike="sngStrike">
                <a:solidFill>
                  <a:srgbClr val="333333"/>
                </a:solidFill>
                <a:latin typeface="+mj-lt"/>
              </a:rPr>
              <a:t>6</a:t>
            </a:r>
            <a:r>
              <a:rPr dirty="0" lang="en-US">
                <a:solidFill>
                  <a:srgbClr val="333333"/>
                </a:solidFill>
                <a:latin typeface="+mj-lt"/>
              </a:rPr>
              <a:t> </a:t>
            </a:r>
            <a:r>
              <a:rPr dirty="0" lang="en-US">
                <a:solidFill>
                  <a:srgbClr val="FF33CC"/>
                </a:solidFill>
                <a:latin typeface="+mj-lt"/>
              </a:rPr>
              <a:t>7</a:t>
            </a:r>
            <a:r>
              <a:rPr dirty="0" lang="en-US">
                <a:solidFill>
                  <a:srgbClr val="333333"/>
                </a:solidFill>
                <a:latin typeface="+mj-lt"/>
              </a:rPr>
              <a:t> </a:t>
            </a:r>
            <a:r>
              <a:rPr b="1" dirty="0" lang="en-US">
                <a:solidFill>
                  <a:srgbClr val="0000FF"/>
                </a:solidFill>
                <a:latin typeface="+mj-lt"/>
              </a:rPr>
              <a:t>8</a:t>
            </a:r>
            <a:r>
              <a:rPr dirty="0" lang="en-US">
                <a:solidFill>
                  <a:srgbClr val="0000FF"/>
                </a:solidFill>
                <a:latin typeface="+mj-lt"/>
              </a:rPr>
              <a:t> 9</a:t>
            </a:r>
            <a:endParaRPr dirty="0" lang="en-US">
              <a:solidFill>
                <a:srgbClr val="333333"/>
              </a:solidFill>
              <a:latin typeface="+mj-lt"/>
            </a:endParaRPr>
          </a:p>
          <a:p>
            <a:pPr algn="just"/>
            <a:r>
              <a:rPr dirty="0" lang="en-US">
                <a:solidFill>
                  <a:srgbClr val="333333"/>
                </a:solidFill>
                <a:latin typeface="+mj-lt"/>
              </a:rPr>
              <a:t>Child 1:    </a:t>
            </a:r>
            <a:r>
              <a:rPr dirty="0" lang="en-US">
                <a:solidFill>
                  <a:srgbClr val="008000"/>
                </a:solidFill>
                <a:latin typeface="+mj-lt"/>
              </a:rPr>
              <a:t>0</a:t>
            </a:r>
            <a:r>
              <a:rPr dirty="0" lang="en-US">
                <a:solidFill>
                  <a:srgbClr val="333333"/>
                </a:solidFill>
                <a:latin typeface="+mj-lt"/>
              </a:rPr>
              <a:t> </a:t>
            </a:r>
            <a:r>
              <a:rPr dirty="0" lang="en-US">
                <a:solidFill>
                  <a:srgbClr val="FF0000"/>
                </a:solidFill>
                <a:latin typeface="+mj-lt"/>
              </a:rPr>
              <a:t>4 </a:t>
            </a:r>
            <a:r>
              <a:rPr dirty="0" lang="en-US">
                <a:solidFill>
                  <a:srgbClr val="FF33CC"/>
                </a:solidFill>
                <a:latin typeface="+mj-lt"/>
              </a:rPr>
              <a:t>7</a:t>
            </a:r>
            <a:r>
              <a:rPr dirty="0" lang="en-US">
                <a:solidFill>
                  <a:srgbClr val="333333"/>
                </a:solidFill>
                <a:latin typeface="+mj-lt"/>
              </a:rPr>
              <a:t> </a:t>
            </a:r>
            <a:r>
              <a:rPr dirty="0" lang="en-US" u="sng">
                <a:solidFill>
                  <a:srgbClr val="333333"/>
                </a:solidFill>
                <a:latin typeface="+mj-lt"/>
              </a:rPr>
              <a:t>3 6 2 5 1</a:t>
            </a:r>
            <a:r>
              <a:rPr dirty="0" lang="en-US">
                <a:solidFill>
                  <a:srgbClr val="333333"/>
                </a:solidFill>
                <a:latin typeface="+mj-lt"/>
              </a:rPr>
              <a:t> </a:t>
            </a:r>
            <a:r>
              <a:rPr dirty="0" lang="en-US">
                <a:solidFill>
                  <a:srgbClr val="0000FF"/>
                </a:solidFill>
                <a:latin typeface="+mj-lt"/>
              </a:rPr>
              <a:t>8 9</a:t>
            </a:r>
          </a:p>
          <a:p>
            <a:pPr algn="just"/>
            <a:endParaRPr dirty="0" lang="en-US">
              <a:solidFill>
                <a:srgbClr val="333333"/>
              </a:solidFill>
              <a:latin typeface="+mj-lt"/>
            </a:endParaRPr>
          </a:p>
          <a:p>
            <a:pPr algn="just"/>
            <a:r>
              <a:rPr dirty="0" lang="en-US">
                <a:solidFill>
                  <a:srgbClr val="333333"/>
                </a:solidFill>
                <a:latin typeface="+mj-lt"/>
              </a:rPr>
              <a:t>Step 1: Select a random swath of consecutive alleles from parent 1. (underlined)</a:t>
            </a:r>
          </a:p>
          <a:p>
            <a:pPr algn="just"/>
            <a:r>
              <a:rPr dirty="0" lang="en-US">
                <a:solidFill>
                  <a:srgbClr val="333333"/>
                </a:solidFill>
                <a:latin typeface="+mj-lt"/>
              </a:rPr>
              <a:t>Step 2: Drop the swath down to Child 1 and mark out these alleles in Parent 2.</a:t>
            </a:r>
          </a:p>
          <a:p>
            <a:r>
              <a:rPr dirty="0" lang="en-US">
                <a:solidFill>
                  <a:srgbClr val="333333"/>
                </a:solidFill>
                <a:latin typeface="+mj-lt"/>
              </a:rPr>
              <a:t>Step 3: Starting on the right side of the swath, grab alleles from parent 2 and insert them in Child 1 at the right edge of the swath. Since 8 is in that position in Parent 2, it is inserted into Child 1 first at the right edge of the swath. Notice that alleles 1, 2 and 3 are skipped because they are marked out and 4 is inserted into the 2nd spot in Child 1.</a:t>
            </a:r>
          </a:p>
          <a:p>
            <a:r>
              <a:rPr dirty="0" lang="en-US">
                <a:solidFill>
                  <a:srgbClr val="333333"/>
                </a:solidFill>
                <a:latin typeface="+mj-lt"/>
              </a:rPr>
              <a:t>Step 4: If you desire a second child from the two parents, flip Parent 1 and Parent 2 and go back to Step 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10" name="Rectangle 4"/>
          <p:cNvSpPr/>
          <p:nvPr/>
        </p:nvSpPr>
        <p:spPr>
          <a:xfrm>
            <a:off x="2327403" y="4419600"/>
            <a:ext cx="4489194" cy="1285138"/>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1350" lang="en-US"/>
          </a:p>
        </p:txBody>
      </p:sp>
      <p:sp>
        <p:nvSpPr>
          <p:cNvPr id="1048611" name="Title 1"/>
          <p:cNvSpPr>
            <a:spLocks noGrp="1"/>
          </p:cNvSpPr>
          <p:nvPr>
            <p:ph type="title"/>
          </p:nvPr>
        </p:nvSpPr>
        <p:spPr>
          <a:xfrm>
            <a:off x="1443491" y="13741"/>
            <a:ext cx="6251303" cy="1049235"/>
          </a:xfrm>
        </p:spPr>
        <p:txBody>
          <a:bodyPr/>
          <a:p>
            <a:r>
              <a:rPr b="1" dirty="0" lang="en-US"/>
              <a:t>Mutation Operator</a:t>
            </a:r>
            <a:endParaRPr dirty="0" lang="en-US"/>
          </a:p>
        </p:txBody>
      </p:sp>
      <p:sp>
        <p:nvSpPr>
          <p:cNvPr id="1048612" name="Content Placeholder 2"/>
          <p:cNvSpPr>
            <a:spLocks noGrp="1"/>
          </p:cNvSpPr>
          <p:nvPr>
            <p:ph idx="1"/>
          </p:nvPr>
        </p:nvSpPr>
        <p:spPr>
          <a:xfrm>
            <a:off x="606742" y="1011346"/>
            <a:ext cx="7924800" cy="3356623"/>
          </a:xfrm>
        </p:spPr>
        <p:txBody>
          <a:bodyPr/>
          <a:p>
            <a:pPr algn="just"/>
            <a:r>
              <a:rPr dirty="0" lang="en-US"/>
              <a:t>With some low probability, a portion of the new individuals will have some of their bits flipped.</a:t>
            </a:r>
          </a:p>
          <a:p>
            <a:pPr algn="just"/>
            <a:r>
              <a:rPr dirty="0" lang="en-US"/>
              <a:t>Its purpose is to maintain diversity within the population and inhibit premature convergence.</a:t>
            </a:r>
          </a:p>
          <a:p>
            <a:pPr algn="just"/>
            <a:r>
              <a:rPr dirty="0" lang="en-US"/>
              <a:t>Mutation alone induces a random walk through the search space</a:t>
            </a:r>
          </a:p>
          <a:p>
            <a:pPr algn="just"/>
            <a:r>
              <a:rPr dirty="0" lang="en-US"/>
              <a:t>Mutation and selection (without crossover) create a parallel, noise-tolerant, hill-climbing algorithms</a:t>
            </a:r>
          </a:p>
          <a:p>
            <a:pPr algn="just"/>
            <a:endParaRPr dirty="0" lang="en-US"/>
          </a:p>
        </p:txBody>
      </p:sp>
      <p:pic>
        <p:nvPicPr>
          <p:cNvPr id="2097154" name="Picture 2" descr="https://www.doc.ic.ac.uk/~nd/surprise_96/journal/vol1/hmw/article1.mutation.gif"/>
          <p:cNvPicPr>
            <a:picLocks noChangeAspect="1" noChangeArrowheads="1"/>
          </p:cNvPicPr>
          <p:nvPr/>
        </p:nvPicPr>
        <p:blipFill>
          <a:blip xmlns:r="http://schemas.openxmlformats.org/officeDocument/2006/relationships" r:embed="rId1"/>
          <a:srcRect/>
          <a:stretch>
            <a:fillRect/>
          </a:stretch>
        </p:blipFill>
        <p:spPr bwMode="auto">
          <a:xfrm>
            <a:off x="2410576" y="4522862"/>
            <a:ext cx="4283189" cy="1078615"/>
          </a:xfrm>
          <a:prstGeom prst="rect"/>
          <a:noFill/>
        </p:spPr>
      </p:pic>
    </p:spTree>
  </p:cSld>
  <p:clrMapOvr>
    <a:masterClrMapping/>
  </p:clrMapOvr>
</p:sld>
</file>

<file path=ppt/theme/theme1.xml><?xml version="1.0" encoding="utf-8"?>
<a:theme xmlns:a="http://schemas.openxmlformats.org/drawingml/2006/main" name="Gallery">
  <a:themeElements>
    <a:clrScheme name="Gallery">
      <a:dk1>
        <a:sysClr lastClr="000000" val="windowText"/>
      </a:dk1>
      <a:lt1>
        <a:sysClr lastClr="FFFFFF" val="window"/>
      </a:lt1>
      <a:dk2>
        <a:srgbClr val="454545"/>
      </a:dk2>
      <a:lt2>
        <a:srgbClr val="DFD9D5"/>
      </a:lt2>
      <a:accent1>
        <a:srgbClr val="FB8C29"/>
      </a:accent1>
      <a:accent2>
        <a:srgbClr val="F2C351"/>
      </a:accent2>
      <a:accent3>
        <a:srgbClr val="D0CBA5"/>
      </a:accent3>
      <a:accent4>
        <a:srgbClr val="A2C476"/>
      </a:accent4>
      <a:accent5>
        <a:srgbClr val="57C293"/>
      </a:accent5>
      <a:accent6>
        <a:srgbClr val="43BFDE"/>
      </a:accent6>
      <a:hlink>
        <a:srgbClr val="FBAE29"/>
      </a:hlink>
      <a:folHlink>
        <a:srgbClr val="EDC47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r="5400000" dist="50800" rotWithShape="0" sx="96000" sy="96000">
              <a:srgbClr val="000000">
                <a:alpha val="48000"/>
              </a:srgbClr>
            </a:outerShdw>
          </a:effectLst>
          <a:scene3d>
            <a:camera prst="orthographicFront">
              <a:rot lat="0" lon="0" rev="0"/>
            </a:camera>
            <a:lightRig dir="t" rig="balanced">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theme>
</file>

<file path=ppt/theme/theme2.xml><?xml version="1.0" encoding="utf-8"?>
<a:theme xmlns:a="http://schemas.openxmlformats.org/drawingml/2006/main" name="1_Gallery">
  <a:themeElements>
    <a:clrScheme name="Gallery">
      <a:dk1>
        <a:sysClr lastClr="000000" val="windowText"/>
      </a:dk1>
      <a:lt1>
        <a:sysClr lastClr="FFFFFF" val="window"/>
      </a:lt1>
      <a:dk2>
        <a:srgbClr val="454545"/>
      </a:dk2>
      <a:lt2>
        <a:srgbClr val="DFD9D5"/>
      </a:lt2>
      <a:accent1>
        <a:srgbClr val="FB8C29"/>
      </a:accent1>
      <a:accent2>
        <a:srgbClr val="F2C351"/>
      </a:accent2>
      <a:accent3>
        <a:srgbClr val="D0CBA5"/>
      </a:accent3>
      <a:accent4>
        <a:srgbClr val="A2C476"/>
      </a:accent4>
      <a:accent5>
        <a:srgbClr val="57C293"/>
      </a:accent5>
      <a:accent6>
        <a:srgbClr val="43BFDE"/>
      </a:accent6>
      <a:hlink>
        <a:srgbClr val="FBAE29"/>
      </a:hlink>
      <a:folHlink>
        <a:srgbClr val="EDC47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r="5400000" dist="50800" rotWithShape="0" sx="96000" sy="96000">
              <a:srgbClr val="000000">
                <a:alpha val="48000"/>
              </a:srgbClr>
            </a:outerShdw>
          </a:effectLst>
          <a:scene3d>
            <a:camera prst="orthographicFront">
              <a:rot lat="0" lon="0" rev="0"/>
            </a:camera>
            <a:lightRig dir="t" rig="balanced">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theme>
</file>

<file path=ppt/theme/theme3.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Company>GHAZALA</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Slide 1</dc:title>
  <dc:creator>GHAZALA</dc:creator>
  <cp:lastModifiedBy>محمدعاقب ضيغم برويز</cp:lastModifiedBy>
  <dcterms:created xsi:type="dcterms:W3CDTF">2012-02-26T19:45:45Z</dcterms:created>
  <dcterms:modified xsi:type="dcterms:W3CDTF">2022-04-15T05:31:04Z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c23f1e65e66e451c94532f1fa665473a</vt:lpwstr>
  </property>
</Properties>
</file>